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9.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30.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31.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notesMasterIdLst>
    <p:notesMasterId r:id="rId40"/>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x="9144000" cy="5143500" type="screen16x9"/>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0" d="100"/>
          <a:sy n="140" d="100"/>
        </p:scale>
        <p:origin x="13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1"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pl-PL"/>
  <c:roundedCorners val="0"/>
  <c:style val="2"/>
  <c:chart>
    <c:autoTitleDeleted val="1"/>
    <c:plotArea>
      <c:layout>
        <c:manualLayout>
          <c:layoutTarget val="inner"/>
          <c:xMode val="edge"/>
          <c:yMode val="edge"/>
          <c:x val="6.3057735727341205E-2"/>
          <c:y val="1.2805894219805301E-2"/>
          <c:w val="0.90861197720675202"/>
          <c:h val="0.87948425576703804"/>
        </c:manualLayout>
      </c:layout>
      <c:bubbleChart>
        <c:varyColors val="1"/>
        <c:ser>
          <c:idx val="0"/>
          <c:order val="0"/>
          <c:tx>
            <c:strRef>
              <c:f>label 2</c:f>
              <c:strCache>
                <c:ptCount val="1"/>
                <c:pt idx="0">
                  <c:v>Dolnośląskie Kujawsko-Pomorskie Łódzkie Lubelskie Lubuskie Małopolskie Mazowieckie Opolskie Podkarpackie Podlaskie Pomorskie Śląskie Świętokrzyskie Warmińsko-Mazurskie Wielkopolskie Zachodniopomorskie</c:v>
                </c:pt>
              </c:strCache>
            </c:strRef>
          </c:tx>
          <c:spPr>
            <a:solidFill>
              <a:srgbClr val="ED7D31"/>
            </a:solidFill>
            <a:ln w="0">
              <a:noFill/>
            </a:ln>
          </c:spPr>
          <c:invertIfNegative val="0"/>
          <c:dPt>
            <c:idx val="0"/>
            <c:invertIfNegative val="1"/>
            <c:bubble3D val="0"/>
            <c:spPr>
              <a:solidFill>
                <a:srgbClr val="9C5220"/>
              </a:solidFill>
              <a:ln w="0">
                <a:noFill/>
              </a:ln>
            </c:spPr>
            <c:extLst>
              <c:ext xmlns:c16="http://schemas.microsoft.com/office/drawing/2014/chart" uri="{C3380CC4-5D6E-409C-BE32-E72D297353CC}">
                <c16:uniqueId val="{00000001-D794-4E95-82E2-1D345DBD7EE1}"/>
              </c:ext>
            </c:extLst>
          </c:dPt>
          <c:dPt>
            <c:idx val="1"/>
            <c:invertIfNegative val="1"/>
            <c:bubble3D val="0"/>
            <c:spPr>
              <a:solidFill>
                <a:srgbClr val="A95923"/>
              </a:solidFill>
              <a:ln w="0">
                <a:noFill/>
              </a:ln>
            </c:spPr>
            <c:extLst>
              <c:ext xmlns:c16="http://schemas.microsoft.com/office/drawing/2014/chart" uri="{C3380CC4-5D6E-409C-BE32-E72D297353CC}">
                <c16:uniqueId val="{00000003-D794-4E95-82E2-1D345DBD7EE1}"/>
              </c:ext>
            </c:extLst>
          </c:dPt>
          <c:dPt>
            <c:idx val="2"/>
            <c:invertIfNegative val="1"/>
            <c:bubble3D val="0"/>
            <c:spPr>
              <a:solidFill>
                <a:srgbClr val="B66025"/>
              </a:solidFill>
              <a:ln w="0">
                <a:noFill/>
              </a:ln>
            </c:spPr>
            <c:extLst>
              <c:ext xmlns:c16="http://schemas.microsoft.com/office/drawing/2014/chart" uri="{C3380CC4-5D6E-409C-BE32-E72D297353CC}">
                <c16:uniqueId val="{00000005-D794-4E95-82E2-1D345DBD7EE1}"/>
              </c:ext>
            </c:extLst>
          </c:dPt>
          <c:dPt>
            <c:idx val="3"/>
            <c:invertIfNegative val="1"/>
            <c:bubble3D val="0"/>
            <c:spPr>
              <a:solidFill>
                <a:srgbClr val="C16628"/>
              </a:solidFill>
              <a:ln w="0">
                <a:noFill/>
              </a:ln>
            </c:spPr>
            <c:extLst>
              <c:ext xmlns:c16="http://schemas.microsoft.com/office/drawing/2014/chart" uri="{C3380CC4-5D6E-409C-BE32-E72D297353CC}">
                <c16:uniqueId val="{00000007-D794-4E95-82E2-1D345DBD7EE1}"/>
              </c:ext>
            </c:extLst>
          </c:dPt>
          <c:dPt>
            <c:idx val="4"/>
            <c:invertIfNegative val="1"/>
            <c:bubble3D val="0"/>
            <c:spPr>
              <a:solidFill>
                <a:srgbClr val="CC6B2A"/>
              </a:solidFill>
              <a:ln w="0">
                <a:noFill/>
              </a:ln>
            </c:spPr>
            <c:extLst>
              <c:ext xmlns:c16="http://schemas.microsoft.com/office/drawing/2014/chart" uri="{C3380CC4-5D6E-409C-BE32-E72D297353CC}">
                <c16:uniqueId val="{00000009-D794-4E95-82E2-1D345DBD7EE1}"/>
              </c:ext>
            </c:extLst>
          </c:dPt>
          <c:dPt>
            <c:idx val="5"/>
            <c:invertIfNegative val="1"/>
            <c:bubble3D val="0"/>
            <c:spPr>
              <a:solidFill>
                <a:srgbClr val="D6712C"/>
              </a:solidFill>
              <a:ln w="0">
                <a:noFill/>
              </a:ln>
            </c:spPr>
            <c:extLst>
              <c:ext xmlns:c16="http://schemas.microsoft.com/office/drawing/2014/chart" uri="{C3380CC4-5D6E-409C-BE32-E72D297353CC}">
                <c16:uniqueId val="{0000000B-D794-4E95-82E2-1D345DBD7EE1}"/>
              </c:ext>
            </c:extLst>
          </c:dPt>
          <c:dPt>
            <c:idx val="6"/>
            <c:invertIfNegative val="1"/>
            <c:bubble3D val="0"/>
            <c:spPr>
              <a:solidFill>
                <a:srgbClr val="DF762E"/>
              </a:solidFill>
              <a:ln w="0">
                <a:noFill/>
              </a:ln>
            </c:spPr>
            <c:extLst>
              <c:ext xmlns:c16="http://schemas.microsoft.com/office/drawing/2014/chart" uri="{C3380CC4-5D6E-409C-BE32-E72D297353CC}">
                <c16:uniqueId val="{0000000D-D794-4E95-82E2-1D345DBD7EE1}"/>
              </c:ext>
            </c:extLst>
          </c:dPt>
          <c:dPt>
            <c:idx val="7"/>
            <c:invertIfNegative val="1"/>
            <c:bubble3D val="0"/>
            <c:spPr>
              <a:solidFill>
                <a:srgbClr val="E87A30"/>
              </a:solidFill>
              <a:ln w="0">
                <a:noFill/>
              </a:ln>
            </c:spPr>
            <c:extLst>
              <c:ext xmlns:c16="http://schemas.microsoft.com/office/drawing/2014/chart" uri="{C3380CC4-5D6E-409C-BE32-E72D297353CC}">
                <c16:uniqueId val="{0000000F-D794-4E95-82E2-1D345DBD7EE1}"/>
              </c:ext>
            </c:extLst>
          </c:dPt>
          <c:dPt>
            <c:idx val="8"/>
            <c:invertIfNegative val="1"/>
            <c:bubble3D val="0"/>
            <c:spPr>
              <a:solidFill>
                <a:srgbClr val="ED854C"/>
              </a:solidFill>
              <a:ln w="0">
                <a:noFill/>
              </a:ln>
            </c:spPr>
            <c:extLst>
              <c:ext xmlns:c16="http://schemas.microsoft.com/office/drawing/2014/chart" uri="{C3380CC4-5D6E-409C-BE32-E72D297353CC}">
                <c16:uniqueId val="{00000011-D794-4E95-82E2-1D345DBD7EE1}"/>
              </c:ext>
            </c:extLst>
          </c:dPt>
          <c:dPt>
            <c:idx val="9"/>
            <c:invertIfNegative val="1"/>
            <c:bubble3D val="0"/>
            <c:spPr>
              <a:solidFill>
                <a:srgbClr val="EF956D"/>
              </a:solidFill>
              <a:ln w="0">
                <a:noFill/>
              </a:ln>
            </c:spPr>
            <c:extLst>
              <c:ext xmlns:c16="http://schemas.microsoft.com/office/drawing/2014/chart" uri="{C3380CC4-5D6E-409C-BE32-E72D297353CC}">
                <c16:uniqueId val="{00000013-D794-4E95-82E2-1D345DBD7EE1}"/>
              </c:ext>
            </c:extLst>
          </c:dPt>
          <c:dPt>
            <c:idx val="10"/>
            <c:invertIfNegative val="1"/>
            <c:bubble3D val="0"/>
            <c:spPr>
              <a:solidFill>
                <a:srgbClr val="F0A384"/>
              </a:solidFill>
              <a:ln w="0">
                <a:noFill/>
              </a:ln>
            </c:spPr>
            <c:extLst>
              <c:ext xmlns:c16="http://schemas.microsoft.com/office/drawing/2014/chart" uri="{C3380CC4-5D6E-409C-BE32-E72D297353CC}">
                <c16:uniqueId val="{00000015-D794-4E95-82E2-1D345DBD7EE1}"/>
              </c:ext>
            </c:extLst>
          </c:dPt>
          <c:dPt>
            <c:idx val="11"/>
            <c:invertIfNegative val="1"/>
            <c:bubble3D val="0"/>
            <c:spPr>
              <a:solidFill>
                <a:srgbClr val="F2B098"/>
              </a:solidFill>
              <a:ln w="0">
                <a:noFill/>
              </a:ln>
            </c:spPr>
            <c:extLst>
              <c:ext xmlns:c16="http://schemas.microsoft.com/office/drawing/2014/chart" uri="{C3380CC4-5D6E-409C-BE32-E72D297353CC}">
                <c16:uniqueId val="{00000017-D794-4E95-82E2-1D345DBD7EE1}"/>
              </c:ext>
            </c:extLst>
          </c:dPt>
          <c:dPt>
            <c:idx val="12"/>
            <c:invertIfNegative val="1"/>
            <c:bubble3D val="0"/>
            <c:spPr>
              <a:solidFill>
                <a:srgbClr val="F3BBA8"/>
              </a:solidFill>
              <a:ln w="0">
                <a:noFill/>
              </a:ln>
            </c:spPr>
            <c:extLst>
              <c:ext xmlns:c16="http://schemas.microsoft.com/office/drawing/2014/chart" uri="{C3380CC4-5D6E-409C-BE32-E72D297353CC}">
                <c16:uniqueId val="{00000019-D794-4E95-82E2-1D345DBD7EE1}"/>
              </c:ext>
            </c:extLst>
          </c:dPt>
          <c:dPt>
            <c:idx val="13"/>
            <c:invertIfNegative val="1"/>
            <c:bubble3D val="0"/>
            <c:spPr>
              <a:solidFill>
                <a:srgbClr val="F5C6B6"/>
              </a:solidFill>
              <a:ln w="0">
                <a:noFill/>
              </a:ln>
            </c:spPr>
            <c:extLst>
              <c:ext xmlns:c16="http://schemas.microsoft.com/office/drawing/2014/chart" uri="{C3380CC4-5D6E-409C-BE32-E72D297353CC}">
                <c16:uniqueId val="{0000001B-D794-4E95-82E2-1D345DBD7EE1}"/>
              </c:ext>
            </c:extLst>
          </c:dPt>
          <c:dPt>
            <c:idx val="14"/>
            <c:invertIfNegative val="1"/>
            <c:bubble3D val="0"/>
            <c:spPr>
              <a:solidFill>
                <a:srgbClr val="F6CFC3"/>
              </a:solidFill>
              <a:ln w="0">
                <a:noFill/>
              </a:ln>
            </c:spPr>
            <c:extLst>
              <c:ext xmlns:c16="http://schemas.microsoft.com/office/drawing/2014/chart" uri="{C3380CC4-5D6E-409C-BE32-E72D297353CC}">
                <c16:uniqueId val="{0000001D-D794-4E95-82E2-1D345DBD7EE1}"/>
              </c:ext>
            </c:extLst>
          </c:dPt>
          <c:dPt>
            <c:idx val="15"/>
            <c:invertIfNegative val="1"/>
            <c:bubble3D val="0"/>
            <c:spPr>
              <a:solidFill>
                <a:srgbClr val="F8D9D0"/>
              </a:solidFill>
              <a:ln w="0">
                <a:noFill/>
              </a:ln>
            </c:spPr>
            <c:extLst>
              <c:ext xmlns:c16="http://schemas.microsoft.com/office/drawing/2014/chart" uri="{C3380CC4-5D6E-409C-BE32-E72D297353CC}">
                <c16:uniqueId val="{0000001F-D794-4E95-82E2-1D345DBD7EE1}"/>
              </c:ext>
            </c:extLst>
          </c:dPt>
          <c:dLbls>
            <c:dLbl>
              <c:idx val="0"/>
              <c:layout>
                <c:manualLayout>
                  <c:x val="-7.5858145268348203E-3"/>
                  <c:y val="0"/>
                </c:manualLayout>
              </c:layout>
              <c:tx>
                <c:rich>
                  <a:bodyPr/>
                  <a:lstStyle/>
                  <a:p>
                    <a:fld id="{5C781AC0-A0FF-499B-BBEE-7D7604CD6D4A}" type="CELLRANGE">
                      <a:rPr lang="en-US" sz="1000" b="0" strike="noStrike" spc="-1">
                        <a:solidFill>
                          <a:srgbClr val="000000"/>
                        </a:solidFill>
                        <a:latin typeface="Arial Narrow"/>
                      </a:rPr>
                      <a:pPr/>
                      <a:t>[ZAKRES KOMÓREK]</a:t>
                    </a:fld>
                    <a:endParaRPr lang="pl-PL"/>
                  </a:p>
                </c:rich>
              </c:tx>
              <c:spPr/>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D794-4E95-82E2-1D345DBD7EE1}"/>
                </c:ext>
              </c:extLst>
            </c:dLbl>
            <c:dLbl>
              <c:idx val="1"/>
              <c:layout>
                <c:manualLayout>
                  <c:x val="-0.16499146595865699"/>
                  <c:y val="5.5337119557302999E-2"/>
                </c:manualLayout>
              </c:layout>
              <c:tx>
                <c:rich>
                  <a:bodyPr/>
                  <a:lstStyle/>
                  <a:p>
                    <a:fld id="{0D7C8E8A-5A75-4A79-97F1-2F5728B27281}" type="CELLRANGE">
                      <a:rPr lang="en-US" sz="1000" b="0" strike="noStrike" spc="-1">
                        <a:solidFill>
                          <a:srgbClr val="000000"/>
                        </a:solidFill>
                        <a:latin typeface="Arial Narrow"/>
                      </a:rPr>
                      <a:pPr/>
                      <a:t>[ZAKRES KOMÓREK]</a:t>
                    </a:fld>
                    <a:endParaRPr lang="pl-PL"/>
                  </a:p>
                </c:rich>
              </c:tx>
              <c:spPr/>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D794-4E95-82E2-1D345DBD7EE1}"/>
                </c:ext>
              </c:extLst>
            </c:dLbl>
            <c:dLbl>
              <c:idx val="2"/>
              <c:layout>
                <c:manualLayout>
                  <c:x val="-1.8964536317087E-2"/>
                  <c:y val="-3.7862239697102097E-2"/>
                </c:manualLayout>
              </c:layout>
              <c:tx>
                <c:rich>
                  <a:bodyPr/>
                  <a:lstStyle/>
                  <a:p>
                    <a:fld id="{32B8FF2F-584C-401E-86E3-7FC0B96F0E6D}" type="CELLRANGE">
                      <a:rPr lang="en-US" sz="1000" b="0" strike="noStrike" spc="-1">
                        <a:solidFill>
                          <a:srgbClr val="000000"/>
                        </a:solidFill>
                        <a:latin typeface="Arial Narrow"/>
                      </a:rPr>
                      <a:pPr/>
                      <a:t>[ZAKRES KOMÓREK]</a:t>
                    </a:fld>
                    <a:endParaRPr lang="pl-PL"/>
                  </a:p>
                </c:rich>
              </c:tx>
              <c:spPr/>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5-D794-4E95-82E2-1D345DBD7EE1}"/>
                </c:ext>
              </c:extLst>
            </c:dLbl>
            <c:dLbl>
              <c:idx val="3"/>
              <c:layout>
                <c:manualLayout>
                  <c:x val="-0.106201403375687"/>
                  <c:y val="4.65996796272026E-2"/>
                </c:manualLayout>
              </c:layout>
              <c:tx>
                <c:rich>
                  <a:bodyPr/>
                  <a:lstStyle/>
                  <a:p>
                    <a:fld id="{D07A3BC3-9263-456C-A71F-B4E395EC2AC4}" type="CELLRANGE">
                      <a:rPr lang="en-US" sz="1000" b="0" strike="noStrike" spc="-1">
                        <a:solidFill>
                          <a:srgbClr val="000000"/>
                        </a:solidFill>
                        <a:latin typeface="Arial Narrow"/>
                      </a:rPr>
                      <a:pPr/>
                      <a:t>[ZAKRES KOMÓREK]</a:t>
                    </a:fld>
                    <a:endParaRPr lang="pl-PL"/>
                  </a:p>
                </c:rich>
              </c:tx>
              <c:spPr/>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7-D794-4E95-82E2-1D345DBD7EE1}"/>
                </c:ext>
              </c:extLst>
            </c:dLbl>
            <c:dLbl>
              <c:idx val="4"/>
              <c:layout>
                <c:manualLayout>
                  <c:x val="-3.2239711739048098E-2"/>
                  <c:y val="-4.3687199650502398E-2"/>
                </c:manualLayout>
              </c:layout>
              <c:tx>
                <c:rich>
                  <a:bodyPr/>
                  <a:lstStyle/>
                  <a:p>
                    <a:fld id="{E79B3D54-B828-4B9F-AA46-69DC55CEDA19}" type="CELLRANGE">
                      <a:rPr lang="en-US" sz="1000" b="0" strike="noStrike" spc="-1">
                        <a:solidFill>
                          <a:srgbClr val="000000"/>
                        </a:solidFill>
                        <a:latin typeface="Arial Narrow"/>
                      </a:rPr>
                      <a:pPr/>
                      <a:t>[ZAKRES KOMÓREK]</a:t>
                    </a:fld>
                    <a:endParaRPr lang="pl-PL"/>
                  </a:p>
                </c:rich>
              </c:tx>
              <c:spPr/>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9-D794-4E95-82E2-1D345DBD7EE1}"/>
                </c:ext>
              </c:extLst>
            </c:dLbl>
            <c:dLbl>
              <c:idx val="5"/>
              <c:layout>
                <c:manualLayout>
                  <c:x val="-0.14413047600986201"/>
                  <c:y val="3.4949759720401902E-2"/>
                </c:manualLayout>
              </c:layout>
              <c:tx>
                <c:rich>
                  <a:bodyPr/>
                  <a:lstStyle/>
                  <a:p>
                    <a:fld id="{53F0A0AF-F36A-42A5-9704-913BB85F587B}" type="CELLRANGE">
                      <a:rPr lang="en-US" sz="1000" b="0" strike="noStrike" spc="-1">
                        <a:solidFill>
                          <a:srgbClr val="000000"/>
                        </a:solidFill>
                        <a:latin typeface="Arial Narrow"/>
                      </a:rPr>
                      <a:pPr/>
                      <a:t>[ZAKRES KOMÓREK]</a:t>
                    </a:fld>
                    <a:endParaRPr lang="pl-PL"/>
                  </a:p>
                </c:rich>
              </c:tx>
              <c:spPr/>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B-D794-4E95-82E2-1D345DBD7EE1}"/>
                </c:ext>
              </c:extLst>
            </c:dLbl>
            <c:dLbl>
              <c:idx val="6"/>
              <c:tx>
                <c:rich>
                  <a:bodyPr/>
                  <a:lstStyle/>
                  <a:p>
                    <a:fld id="{9AEBCDA5-2102-41C8-AAD9-83F5B87653B5}" type="CELLRANGE">
                      <a:rPr lang="en-US" sz="1000" b="0" strike="noStrike" spc="-1">
                        <a:solidFill>
                          <a:srgbClr val="000000"/>
                        </a:solidFill>
                        <a:latin typeface="Arial Narrow"/>
                      </a:rPr>
                      <a:pPr/>
                      <a:t>[ZAKRES KOMÓREK]</a:t>
                    </a:fld>
                    <a:endParaRPr lang="pl-PL"/>
                  </a:p>
                </c:rich>
              </c:tx>
              <c:spPr/>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D-D794-4E95-82E2-1D345DBD7EE1}"/>
                </c:ext>
              </c:extLst>
            </c:dLbl>
            <c:dLbl>
              <c:idx val="7"/>
              <c:layout>
                <c:manualLayout>
                  <c:x val="-0.12706239332448299"/>
                  <c:y val="5.8249599534003198E-3"/>
                </c:manualLayout>
              </c:layout>
              <c:tx>
                <c:rich>
                  <a:bodyPr/>
                  <a:lstStyle/>
                  <a:p>
                    <a:fld id="{4E7E5CD3-DB5F-4386-81EA-4543DE9DA59A}" type="CELLRANGE">
                      <a:rPr lang="en-US" sz="1000" b="0" strike="noStrike" spc="-1">
                        <a:solidFill>
                          <a:srgbClr val="000000"/>
                        </a:solidFill>
                        <a:latin typeface="Arial Narrow"/>
                      </a:rPr>
                      <a:pPr/>
                      <a:t>[ZAKRES KOMÓREK]</a:t>
                    </a:fld>
                    <a:endParaRPr lang="pl-PL"/>
                  </a:p>
                </c:rich>
              </c:tx>
              <c:spPr/>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F-D794-4E95-82E2-1D345DBD7EE1}"/>
                </c:ext>
              </c:extLst>
            </c:dLbl>
            <c:dLbl>
              <c:idx val="8"/>
              <c:layout>
                <c:manualLayout>
                  <c:x val="-8.1547506163474295E-2"/>
                  <c:y val="1.7474879860200999E-2"/>
                </c:manualLayout>
              </c:layout>
              <c:tx>
                <c:rich>
                  <a:bodyPr/>
                  <a:lstStyle/>
                  <a:p>
                    <a:fld id="{A1F81679-755C-4CEC-B174-EEF39A048137}" type="CELLRANGE">
                      <a:rPr lang="en-US" sz="1000" b="0" strike="noStrike" spc="-1">
                        <a:solidFill>
                          <a:srgbClr val="000000"/>
                        </a:solidFill>
                        <a:latin typeface="Arial Narrow"/>
                      </a:rPr>
                      <a:pPr/>
                      <a:t>[ZAKRES KOMÓREK]</a:t>
                    </a:fld>
                    <a:endParaRPr lang="pl-PL"/>
                  </a:p>
                </c:rich>
              </c:tx>
              <c:spPr/>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1-D794-4E95-82E2-1D345DBD7EE1}"/>
                </c:ext>
              </c:extLst>
            </c:dLbl>
            <c:dLbl>
              <c:idx val="9"/>
              <c:layout>
                <c:manualLayout>
                  <c:x val="-3.6032619002465301E-2"/>
                  <c:y val="-4.9512159603902699E-2"/>
                </c:manualLayout>
              </c:layout>
              <c:tx>
                <c:rich>
                  <a:bodyPr/>
                  <a:lstStyle/>
                  <a:p>
                    <a:fld id="{8062FC69-3B00-405F-A1C8-E4C65A921A04}" type="CELLRANGE">
                      <a:rPr lang="en-US" sz="1000" b="0" strike="noStrike" spc="-1">
                        <a:solidFill>
                          <a:srgbClr val="000000"/>
                        </a:solidFill>
                        <a:latin typeface="Arial Narrow"/>
                      </a:rPr>
                      <a:pPr/>
                      <a:t>[ZAKRES KOMÓREK]</a:t>
                    </a:fld>
                    <a:endParaRPr lang="pl-PL"/>
                  </a:p>
                </c:rich>
              </c:tx>
              <c:spPr/>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3-D794-4E95-82E2-1D345DBD7EE1}"/>
                </c:ext>
              </c:extLst>
            </c:dLbl>
            <c:dLbl>
              <c:idx val="10"/>
              <c:layout>
                <c:manualLayout>
                  <c:x val="-3.7929072634174103E-2"/>
                  <c:y val="-4.9512159603902803E-2"/>
                </c:manualLayout>
              </c:layout>
              <c:tx>
                <c:rich>
                  <a:bodyPr/>
                  <a:lstStyle/>
                  <a:p>
                    <a:fld id="{BAA7CBF9-12A9-410A-9756-A4BEF77ACCDA}" type="CELLRANGE">
                      <a:rPr lang="en-US" sz="1000" b="0" strike="noStrike" spc="-1">
                        <a:solidFill>
                          <a:srgbClr val="000000"/>
                        </a:solidFill>
                        <a:latin typeface="Arial Narrow"/>
                      </a:rPr>
                      <a:pPr/>
                      <a:t>[ZAKRES KOMÓREK]</a:t>
                    </a:fld>
                    <a:endParaRPr lang="pl-PL"/>
                  </a:p>
                </c:rich>
              </c:tx>
              <c:spPr/>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5-D794-4E95-82E2-1D345DBD7EE1}"/>
                </c:ext>
              </c:extLst>
            </c:dLbl>
            <c:dLbl>
              <c:idx val="11"/>
              <c:layout>
                <c:manualLayout>
                  <c:x val="-0.11758012516594001"/>
                  <c:y val="2.6212319790301301E-2"/>
                </c:manualLayout>
              </c:layout>
              <c:tx>
                <c:rich>
                  <a:bodyPr/>
                  <a:lstStyle/>
                  <a:p>
                    <a:fld id="{06C916A2-4FC2-423D-82C1-8A3F14CACE5D}" type="CELLRANGE">
                      <a:rPr lang="en-US" sz="1000" b="0" strike="noStrike" spc="-1">
                        <a:solidFill>
                          <a:srgbClr val="000000"/>
                        </a:solidFill>
                        <a:latin typeface="Arial Narrow"/>
                      </a:rPr>
                      <a:pPr/>
                      <a:t>[ZAKRES KOMÓREK]</a:t>
                    </a:fld>
                    <a:endParaRPr lang="pl-PL"/>
                  </a:p>
                </c:rich>
              </c:tx>
              <c:spPr/>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7-D794-4E95-82E2-1D345DBD7EE1}"/>
                </c:ext>
              </c:extLst>
            </c:dLbl>
            <c:dLbl>
              <c:idx val="12"/>
              <c:layout>
                <c:manualLayout>
                  <c:x val="-5.1204248056135E-2"/>
                  <c:y val="4.6599679627202503E-2"/>
                </c:manualLayout>
              </c:layout>
              <c:tx>
                <c:rich>
                  <a:bodyPr/>
                  <a:lstStyle/>
                  <a:p>
                    <a:fld id="{F7E4EA87-3730-439C-B971-9F35488077BF}" type="CELLRANGE">
                      <a:rPr lang="en-US" sz="1000" b="0" strike="noStrike" spc="-1">
                        <a:solidFill>
                          <a:srgbClr val="000000"/>
                        </a:solidFill>
                        <a:latin typeface="Arial Narrow"/>
                      </a:rPr>
                      <a:pPr/>
                      <a:t>[ZAKRES KOMÓREK]</a:t>
                    </a:fld>
                    <a:endParaRPr lang="pl-PL"/>
                  </a:p>
                </c:rich>
              </c:tx>
              <c:spPr/>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9-D794-4E95-82E2-1D345DBD7EE1}"/>
                </c:ext>
              </c:extLst>
            </c:dLbl>
            <c:dLbl>
              <c:idx val="13"/>
              <c:layout>
                <c:manualLayout>
                  <c:x val="-1.8964536317087001E-3"/>
                  <c:y val="-4.9512159603902699E-2"/>
                </c:manualLayout>
              </c:layout>
              <c:tx>
                <c:rich>
                  <a:bodyPr/>
                  <a:lstStyle/>
                  <a:p>
                    <a:fld id="{6D2FE109-E7A3-48DB-8C84-34CC5146796E}" type="CELLRANGE">
                      <a:rPr lang="en-US" sz="1000" b="0" strike="noStrike" spc="-1">
                        <a:solidFill>
                          <a:srgbClr val="000000"/>
                        </a:solidFill>
                        <a:latin typeface="Arial Narrow"/>
                      </a:rPr>
                      <a:pPr/>
                      <a:t>[ZAKRES KOMÓREK]</a:t>
                    </a:fld>
                    <a:endParaRPr lang="pl-PL"/>
                  </a:p>
                </c:rich>
              </c:tx>
              <c:spPr/>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B-D794-4E95-82E2-1D345DBD7EE1}"/>
                </c:ext>
              </c:extLst>
            </c:dLbl>
            <c:dLbl>
              <c:idx val="14"/>
              <c:layout>
                <c:manualLayout>
                  <c:x val="-1.8964536317087E-2"/>
                  <c:y val="-4.07747196738023E-2"/>
                </c:manualLayout>
              </c:layout>
              <c:tx>
                <c:rich>
                  <a:bodyPr/>
                  <a:lstStyle/>
                  <a:p>
                    <a:fld id="{86A5A829-C30A-45ED-A45A-956823FC541A}" type="CELLRANGE">
                      <a:rPr lang="en-US" sz="1000" b="0" strike="noStrike" spc="-1">
                        <a:solidFill>
                          <a:srgbClr val="000000"/>
                        </a:solidFill>
                        <a:latin typeface="Arial Narrow"/>
                      </a:rPr>
                      <a:pPr/>
                      <a:t>[ZAKRES KOMÓREK]</a:t>
                    </a:fld>
                    <a:endParaRPr lang="pl-PL"/>
                  </a:p>
                </c:rich>
              </c:tx>
              <c:spPr/>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D-D794-4E95-82E2-1D345DBD7EE1}"/>
                </c:ext>
              </c:extLst>
            </c:dLbl>
            <c:dLbl>
              <c:idx val="15"/>
              <c:layout>
                <c:manualLayout>
                  <c:x val="-3.6032619002465398E-2"/>
                  <c:y val="-4.3687199650502398E-2"/>
                </c:manualLayout>
              </c:layout>
              <c:tx>
                <c:rich>
                  <a:bodyPr/>
                  <a:lstStyle/>
                  <a:p>
                    <a:fld id="{F70AEE89-FC5C-4543-A421-9C8C85E4D2D5}" type="CELLRANGE">
                      <a:rPr lang="en-US" sz="1000" b="0" strike="noStrike" spc="-1">
                        <a:solidFill>
                          <a:srgbClr val="000000"/>
                        </a:solidFill>
                        <a:latin typeface="Arial Narrow"/>
                      </a:rPr>
                      <a:pPr/>
                      <a:t>[ZAKRES KOMÓREK]</a:t>
                    </a:fld>
                    <a:endParaRPr lang="pl-PL"/>
                  </a:p>
                </c:rich>
              </c:tx>
              <c:spPr/>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F-D794-4E95-82E2-1D345DBD7EE1}"/>
                </c:ext>
              </c:extLst>
            </c:dLbl>
            <c:spPr>
              <a:noFill/>
              <a:ln>
                <a:noFill/>
              </a:ln>
              <a:effectLst/>
            </c:spPr>
            <c:txPr>
              <a:bodyPr wrap="square"/>
              <a:lstStyle/>
              <a:p>
                <a:pPr>
                  <a:defRPr sz="1000" b="0" strike="noStrike" spc="-1">
                    <a:solidFill>
                      <a:srgbClr val="000000"/>
                    </a:solidFill>
                    <a:latin typeface="Arial Narrow"/>
                  </a:defRPr>
                </a:pPr>
                <a:endParaRPr lang="pl-PL"/>
              </a:p>
            </c:txPr>
            <c:dLblPos val="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0"/>
              </c:ext>
            </c:extLst>
          </c:dLbls>
          <c:xVal>
            <c:numRef>
              <c:f>1</c:f>
              <c:numCache>
                <c:formatCode>General</c:formatCode>
                <c:ptCount val="16"/>
                <c:pt idx="0">
                  <c:v>0.130029240826706</c:v>
                </c:pt>
                <c:pt idx="1">
                  <c:v>0.20257582653633799</c:v>
                </c:pt>
                <c:pt idx="2">
                  <c:v>0.156366116945623</c:v>
                </c:pt>
                <c:pt idx="3">
                  <c:v>0.23711539975599399</c:v>
                </c:pt>
                <c:pt idx="4">
                  <c:v>0.221803799977347</c:v>
                </c:pt>
                <c:pt idx="5">
                  <c:v>0.15905565275375</c:v>
                </c:pt>
                <c:pt idx="6">
                  <c:v>0.12825968839011001</c:v>
                </c:pt>
                <c:pt idx="7">
                  <c:v>0.19863419264391</c:v>
                </c:pt>
                <c:pt idx="8">
                  <c:v>0.21213435852215201</c:v>
                </c:pt>
                <c:pt idx="9">
                  <c:v>0.20061645099858999</c:v>
                </c:pt>
                <c:pt idx="10">
                  <c:v>0.17083065396330499</c:v>
                </c:pt>
                <c:pt idx="11">
                  <c:v>0.186550934411082</c:v>
                </c:pt>
                <c:pt idx="12">
                  <c:v>0.24754540438311201</c:v>
                </c:pt>
                <c:pt idx="13">
                  <c:v>0.25043186342148299</c:v>
                </c:pt>
                <c:pt idx="14">
                  <c:v>0.14740445786137499</c:v>
                </c:pt>
                <c:pt idx="15">
                  <c:v>0.216150990741237</c:v>
                </c:pt>
              </c:numCache>
            </c:numRef>
          </c:xVal>
          <c:yVal>
            <c:numRef>
              <c:f>0</c:f>
              <c:numCache>
                <c:formatCode>General</c:formatCode>
                <c:ptCount val="16"/>
                <c:pt idx="0">
                  <c:v>34</c:v>
                </c:pt>
                <c:pt idx="1">
                  <c:v>17</c:v>
                </c:pt>
                <c:pt idx="2">
                  <c:v>26</c:v>
                </c:pt>
                <c:pt idx="3">
                  <c:v>15</c:v>
                </c:pt>
                <c:pt idx="4">
                  <c:v>16</c:v>
                </c:pt>
                <c:pt idx="5">
                  <c:v>25</c:v>
                </c:pt>
                <c:pt idx="6">
                  <c:v>45</c:v>
                </c:pt>
                <c:pt idx="7">
                  <c:v>18</c:v>
                </c:pt>
                <c:pt idx="8">
                  <c:v>16</c:v>
                </c:pt>
                <c:pt idx="9">
                  <c:v>18</c:v>
                </c:pt>
                <c:pt idx="10">
                  <c:v>24</c:v>
                </c:pt>
                <c:pt idx="11">
                  <c:v>22</c:v>
                </c:pt>
                <c:pt idx="12">
                  <c:v>14</c:v>
                </c:pt>
                <c:pt idx="13">
                  <c:v>15</c:v>
                </c:pt>
                <c:pt idx="14">
                  <c:v>28</c:v>
                </c:pt>
                <c:pt idx="15">
                  <c:v>18</c:v>
                </c:pt>
              </c:numCache>
            </c:numRef>
          </c:yVal>
          <c:bubbleSize>
            <c:numRef>
              <c:f>2</c:f>
              <c:numCache>
                <c:formatCode>General</c:formatCode>
                <c:ptCount val="16"/>
                <c:pt idx="0">
                  <c:v>86</c:v>
                </c:pt>
                <c:pt idx="1">
                  <c:v>62</c:v>
                </c:pt>
                <c:pt idx="2">
                  <c:v>73</c:v>
                </c:pt>
                <c:pt idx="3">
                  <c:v>52</c:v>
                </c:pt>
                <c:pt idx="4">
                  <c:v>62</c:v>
                </c:pt>
                <c:pt idx="5">
                  <c:v>71</c:v>
                </c:pt>
                <c:pt idx="6">
                  <c:v>123</c:v>
                </c:pt>
                <c:pt idx="7">
                  <c:v>62</c:v>
                </c:pt>
                <c:pt idx="8">
                  <c:v>53</c:v>
                </c:pt>
                <c:pt idx="9">
                  <c:v>56</c:v>
                </c:pt>
                <c:pt idx="10">
                  <c:v>75</c:v>
                </c:pt>
                <c:pt idx="11">
                  <c:v>79</c:v>
                </c:pt>
                <c:pt idx="12">
                  <c:v>55</c:v>
                </c:pt>
                <c:pt idx="13">
                  <c:v>54</c:v>
                </c:pt>
                <c:pt idx="14">
                  <c:v>83</c:v>
                </c:pt>
                <c:pt idx="15">
                  <c:v>64</c:v>
                </c:pt>
              </c:numCache>
            </c:numRef>
          </c:bubbleSize>
          <c:bubble3D val="0"/>
          <c:extLst>
            <c:ext xmlns:c15="http://schemas.microsoft.com/office/drawing/2012/chart" uri="{02D57815-91ED-43cb-92C2-25804820EDAC}">
              <c15:datalabelsRange>
                <c15:f>'Dane_Wykres 5'!$AF$8:$AF$23</c15:f>
                <c15:dlblRangeCache>
                  <c:ptCount val="16"/>
                  <c:pt idx="0">
                    <c:v>Dolnośląskie</c:v>
                  </c:pt>
                  <c:pt idx="1">
                    <c:v>Kujawsko-Pomorskie</c:v>
                  </c:pt>
                  <c:pt idx="2">
                    <c:v>Łódzkie</c:v>
                  </c:pt>
                  <c:pt idx="3">
                    <c:v>Lubelskie</c:v>
                  </c:pt>
                  <c:pt idx="4">
                    <c:v>Lubuskie</c:v>
                  </c:pt>
                  <c:pt idx="5">
                    <c:v>Małopolskie</c:v>
                  </c:pt>
                  <c:pt idx="6">
                    <c:v>Mazowieckie</c:v>
                  </c:pt>
                  <c:pt idx="7">
                    <c:v>Opolskie</c:v>
                  </c:pt>
                  <c:pt idx="8">
                    <c:v>Podkarpackie</c:v>
                  </c:pt>
                  <c:pt idx="9">
                    <c:v>Podlaskie</c:v>
                  </c:pt>
                  <c:pt idx="10">
                    <c:v>Pomorskie</c:v>
                  </c:pt>
                  <c:pt idx="11">
                    <c:v>Śląskie</c:v>
                  </c:pt>
                  <c:pt idx="12">
                    <c:v>Świętokrzyskie</c:v>
                  </c:pt>
                  <c:pt idx="13">
                    <c:v>Warmińsko-Mazurskie</c:v>
                  </c:pt>
                  <c:pt idx="14">
                    <c:v>Wielkopolskie</c:v>
                  </c:pt>
                  <c:pt idx="15">
                    <c:v>Zachodniopomorskie</c:v>
                  </c:pt>
                </c15:dlblRangeCache>
              </c15:datalabelsRange>
            </c:ext>
            <c:ext xmlns:c16="http://schemas.microsoft.com/office/drawing/2014/chart" uri="{C3380CC4-5D6E-409C-BE32-E72D297353CC}">
              <c16:uniqueId val="{00000020-D794-4E95-82E2-1D345DBD7EE1}"/>
            </c:ext>
          </c:extLst>
        </c:ser>
        <c:dLbls>
          <c:showLegendKey val="0"/>
          <c:showVal val="0"/>
          <c:showCatName val="0"/>
          <c:showSerName val="0"/>
          <c:showPercent val="0"/>
          <c:showBubbleSize val="0"/>
        </c:dLbls>
        <c:bubbleScale val="100"/>
        <c:showNegBubbles val="1"/>
        <c:axId val="56705512"/>
        <c:axId val="58931972"/>
      </c:bubbleChart>
      <c:valAx>
        <c:axId val="56705512"/>
        <c:scaling>
          <c:orientation val="minMax"/>
          <c:min val="0.12"/>
        </c:scaling>
        <c:delete val="0"/>
        <c:axPos val="b"/>
        <c:majorGridlines>
          <c:spPr>
            <a:ln w="9360">
              <a:solidFill>
                <a:srgbClr val="878787"/>
              </a:solidFill>
              <a:round/>
            </a:ln>
          </c:spPr>
        </c:majorGridlines>
        <c:title>
          <c:tx>
            <c:rich>
              <a:bodyPr rot="0"/>
              <a:lstStyle/>
              <a:p>
                <a:pPr>
                  <a:defRPr lang="en-GB" sz="1000" b="0" strike="noStrike" spc="-1">
                    <a:solidFill>
                      <a:srgbClr val="000000"/>
                    </a:solidFill>
                    <a:latin typeface="Arial Narrow"/>
                  </a:defRPr>
                </a:pPr>
                <a:r>
                  <a:rPr lang="en-GB" sz="1000" b="0" strike="noStrike" spc="-1">
                    <a:solidFill>
                      <a:srgbClr val="000000"/>
                    </a:solidFill>
                    <a:latin typeface="Arial Narrow"/>
                  </a:rPr>
                  <a:t> wpływ polityki spójności na konwergencję w okresie 2004-2021 (%)</a:t>
                </a:r>
              </a:p>
            </c:rich>
          </c:tx>
          <c:overlay val="0"/>
          <c:spPr>
            <a:noFill/>
            <a:ln w="0">
              <a:noFill/>
            </a:ln>
          </c:spPr>
        </c:title>
        <c:numFmt formatCode="0%" sourceLinked="0"/>
        <c:majorTickMark val="none"/>
        <c:minorTickMark val="none"/>
        <c:tickLblPos val="nextTo"/>
        <c:spPr>
          <a:ln w="9360">
            <a:solidFill>
              <a:srgbClr val="878787"/>
            </a:solidFill>
            <a:round/>
          </a:ln>
        </c:spPr>
        <c:txPr>
          <a:bodyPr/>
          <a:lstStyle/>
          <a:p>
            <a:pPr>
              <a:defRPr sz="1000" b="0" strike="noStrike" spc="-1">
                <a:solidFill>
                  <a:srgbClr val="000000"/>
                </a:solidFill>
                <a:latin typeface="Arial Narrow"/>
              </a:defRPr>
            </a:pPr>
            <a:endParaRPr lang="pl-PL"/>
          </a:p>
        </c:txPr>
        <c:crossAx val="58931972"/>
        <c:crosses val="autoZero"/>
        <c:crossBetween val="midCat"/>
      </c:valAx>
      <c:valAx>
        <c:axId val="58931972"/>
        <c:scaling>
          <c:orientation val="minMax"/>
          <c:min val="10"/>
        </c:scaling>
        <c:delete val="0"/>
        <c:axPos val="l"/>
        <c:majorGridlines>
          <c:spPr>
            <a:ln w="9360">
              <a:solidFill>
                <a:srgbClr val="878787"/>
              </a:solidFill>
              <a:round/>
            </a:ln>
          </c:spPr>
        </c:majorGridlines>
        <c:title>
          <c:tx>
            <c:rich>
              <a:bodyPr rot="-5400000"/>
              <a:lstStyle/>
              <a:p>
                <a:pPr>
                  <a:defRPr lang="en-GB" sz="1000" b="0" strike="noStrike" spc="-1">
                    <a:solidFill>
                      <a:srgbClr val="000000"/>
                    </a:solidFill>
                    <a:latin typeface="Arial Narrow"/>
                  </a:defRPr>
                </a:pPr>
                <a:r>
                  <a:rPr lang="en-GB" sz="1000" b="0" strike="noStrike" spc="-1">
                    <a:solidFill>
                      <a:srgbClr val="000000"/>
                    </a:solidFill>
                    <a:latin typeface="Arial Narrow"/>
                  </a:rPr>
                  <a:t>konwergencja do UE-27 w okresie 2004-2021 (p. proc.)</a:t>
                </a:r>
              </a:p>
            </c:rich>
          </c:tx>
          <c:overlay val="0"/>
          <c:spPr>
            <a:noFill/>
            <a:ln w="0">
              <a:noFill/>
            </a:ln>
          </c:spPr>
        </c:title>
        <c:numFmt formatCode="#,##0" sourceLinked="0"/>
        <c:majorTickMark val="none"/>
        <c:minorTickMark val="none"/>
        <c:tickLblPos val="nextTo"/>
        <c:spPr>
          <a:ln w="9360">
            <a:solidFill>
              <a:srgbClr val="878787"/>
            </a:solidFill>
            <a:round/>
          </a:ln>
        </c:spPr>
        <c:txPr>
          <a:bodyPr/>
          <a:lstStyle/>
          <a:p>
            <a:pPr>
              <a:defRPr sz="1000" b="0" strike="noStrike" spc="-1">
                <a:solidFill>
                  <a:srgbClr val="000000"/>
                </a:solidFill>
                <a:latin typeface="Arial Narrow"/>
              </a:defRPr>
            </a:pPr>
            <a:endParaRPr lang="pl-PL"/>
          </a:p>
        </c:txPr>
        <c:crossAx val="56705512"/>
        <c:crosses val="autoZero"/>
        <c:crossBetween val="midCat"/>
      </c:valAx>
      <c:spPr>
        <a:noFill/>
        <a:ln w="0">
          <a:noFill/>
        </a:ln>
      </c:spPr>
    </c:plotArea>
    <c:plotVisOnly val="1"/>
    <c:dispBlanksAs val="gap"/>
    <c:showDLblsOverMax val="1"/>
  </c:chart>
  <c:spPr>
    <a:noFill/>
    <a:ln w="0">
      <a:noFill/>
    </a:ln>
  </c:spPr>
  <c:userShapes r:id="rId1"/>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pl-PL"/>
  <c:roundedCorners val="0"/>
  <c:style val="2"/>
  <c:chart>
    <c:autoTitleDeleted val="1"/>
    <c:plotArea>
      <c:layout>
        <c:manualLayout>
          <c:layoutTarget val="inner"/>
          <c:xMode val="edge"/>
          <c:yMode val="edge"/>
          <c:x val="7.28870645195243E-2"/>
          <c:y val="2.72297116328899E-2"/>
          <c:w val="0.903694347963372"/>
          <c:h val="0.829747343987144"/>
        </c:manualLayout>
      </c:layout>
      <c:bubbleChart>
        <c:varyColors val="1"/>
        <c:ser>
          <c:idx val="0"/>
          <c:order val="0"/>
          <c:tx>
            <c:strRef>
              <c:f>label 2</c:f>
              <c:strCache>
                <c:ptCount val="1"/>
                <c:pt idx="0">
                  <c:v>Dolnoslaskie Kujawsko-Pomorskie Lubelskie Lubuskie Lódzkie Malopolskie Mazowieckie Opolskie Podkarpackie Podlaskie Pomorskie Slaskie Swietokrzyskie Warminsko-Mazurskie Wielkopolskie Zachodniopomorskie</c:v>
                </c:pt>
              </c:strCache>
            </c:strRef>
          </c:tx>
          <c:spPr>
            <a:solidFill>
              <a:srgbClr val="ED7D31"/>
            </a:solidFill>
            <a:ln w="0">
              <a:noFill/>
            </a:ln>
          </c:spPr>
          <c:invertIfNegative val="0"/>
          <c:dPt>
            <c:idx val="0"/>
            <c:invertIfNegative val="1"/>
            <c:bubble3D val="0"/>
            <c:spPr>
              <a:solidFill>
                <a:srgbClr val="9C5220"/>
              </a:solidFill>
              <a:ln w="0">
                <a:noFill/>
              </a:ln>
            </c:spPr>
            <c:extLst>
              <c:ext xmlns:c16="http://schemas.microsoft.com/office/drawing/2014/chart" uri="{C3380CC4-5D6E-409C-BE32-E72D297353CC}">
                <c16:uniqueId val="{00000001-3AD4-432D-979B-2F16DDD12F84}"/>
              </c:ext>
            </c:extLst>
          </c:dPt>
          <c:dPt>
            <c:idx val="1"/>
            <c:invertIfNegative val="1"/>
            <c:bubble3D val="0"/>
            <c:spPr>
              <a:solidFill>
                <a:srgbClr val="A95923"/>
              </a:solidFill>
              <a:ln w="0">
                <a:noFill/>
              </a:ln>
            </c:spPr>
            <c:extLst>
              <c:ext xmlns:c16="http://schemas.microsoft.com/office/drawing/2014/chart" uri="{C3380CC4-5D6E-409C-BE32-E72D297353CC}">
                <c16:uniqueId val="{00000003-3AD4-432D-979B-2F16DDD12F84}"/>
              </c:ext>
            </c:extLst>
          </c:dPt>
          <c:dPt>
            <c:idx val="2"/>
            <c:invertIfNegative val="1"/>
            <c:bubble3D val="0"/>
            <c:spPr>
              <a:solidFill>
                <a:srgbClr val="B66025"/>
              </a:solidFill>
              <a:ln w="0">
                <a:noFill/>
              </a:ln>
            </c:spPr>
            <c:extLst>
              <c:ext xmlns:c16="http://schemas.microsoft.com/office/drawing/2014/chart" uri="{C3380CC4-5D6E-409C-BE32-E72D297353CC}">
                <c16:uniqueId val="{00000005-3AD4-432D-979B-2F16DDD12F84}"/>
              </c:ext>
            </c:extLst>
          </c:dPt>
          <c:dPt>
            <c:idx val="3"/>
            <c:invertIfNegative val="1"/>
            <c:bubble3D val="0"/>
            <c:spPr>
              <a:solidFill>
                <a:srgbClr val="C16628"/>
              </a:solidFill>
              <a:ln w="0">
                <a:noFill/>
              </a:ln>
            </c:spPr>
            <c:extLst>
              <c:ext xmlns:c16="http://schemas.microsoft.com/office/drawing/2014/chart" uri="{C3380CC4-5D6E-409C-BE32-E72D297353CC}">
                <c16:uniqueId val="{00000007-3AD4-432D-979B-2F16DDD12F84}"/>
              </c:ext>
            </c:extLst>
          </c:dPt>
          <c:dPt>
            <c:idx val="4"/>
            <c:invertIfNegative val="1"/>
            <c:bubble3D val="0"/>
            <c:spPr>
              <a:solidFill>
                <a:srgbClr val="CC6B2A"/>
              </a:solidFill>
              <a:ln w="0">
                <a:noFill/>
              </a:ln>
            </c:spPr>
            <c:extLst>
              <c:ext xmlns:c16="http://schemas.microsoft.com/office/drawing/2014/chart" uri="{C3380CC4-5D6E-409C-BE32-E72D297353CC}">
                <c16:uniqueId val="{00000009-3AD4-432D-979B-2F16DDD12F84}"/>
              </c:ext>
            </c:extLst>
          </c:dPt>
          <c:dPt>
            <c:idx val="5"/>
            <c:invertIfNegative val="1"/>
            <c:bubble3D val="0"/>
            <c:spPr>
              <a:solidFill>
                <a:srgbClr val="D6712C"/>
              </a:solidFill>
              <a:ln w="0">
                <a:noFill/>
              </a:ln>
            </c:spPr>
            <c:extLst>
              <c:ext xmlns:c16="http://schemas.microsoft.com/office/drawing/2014/chart" uri="{C3380CC4-5D6E-409C-BE32-E72D297353CC}">
                <c16:uniqueId val="{0000000B-3AD4-432D-979B-2F16DDD12F84}"/>
              </c:ext>
            </c:extLst>
          </c:dPt>
          <c:dPt>
            <c:idx val="6"/>
            <c:invertIfNegative val="1"/>
            <c:bubble3D val="0"/>
            <c:spPr>
              <a:solidFill>
                <a:srgbClr val="DF762E"/>
              </a:solidFill>
              <a:ln w="0">
                <a:noFill/>
              </a:ln>
            </c:spPr>
            <c:extLst>
              <c:ext xmlns:c16="http://schemas.microsoft.com/office/drawing/2014/chart" uri="{C3380CC4-5D6E-409C-BE32-E72D297353CC}">
                <c16:uniqueId val="{0000000D-3AD4-432D-979B-2F16DDD12F84}"/>
              </c:ext>
            </c:extLst>
          </c:dPt>
          <c:dPt>
            <c:idx val="7"/>
            <c:invertIfNegative val="1"/>
            <c:bubble3D val="0"/>
            <c:spPr>
              <a:solidFill>
                <a:srgbClr val="E87A30"/>
              </a:solidFill>
              <a:ln w="0">
                <a:noFill/>
              </a:ln>
            </c:spPr>
            <c:extLst>
              <c:ext xmlns:c16="http://schemas.microsoft.com/office/drawing/2014/chart" uri="{C3380CC4-5D6E-409C-BE32-E72D297353CC}">
                <c16:uniqueId val="{0000000F-3AD4-432D-979B-2F16DDD12F84}"/>
              </c:ext>
            </c:extLst>
          </c:dPt>
          <c:dPt>
            <c:idx val="8"/>
            <c:invertIfNegative val="1"/>
            <c:bubble3D val="0"/>
            <c:spPr>
              <a:solidFill>
                <a:srgbClr val="ED854C"/>
              </a:solidFill>
              <a:ln w="0">
                <a:noFill/>
              </a:ln>
            </c:spPr>
            <c:extLst>
              <c:ext xmlns:c16="http://schemas.microsoft.com/office/drawing/2014/chart" uri="{C3380CC4-5D6E-409C-BE32-E72D297353CC}">
                <c16:uniqueId val="{00000011-3AD4-432D-979B-2F16DDD12F84}"/>
              </c:ext>
            </c:extLst>
          </c:dPt>
          <c:dPt>
            <c:idx val="9"/>
            <c:invertIfNegative val="1"/>
            <c:bubble3D val="0"/>
            <c:spPr>
              <a:solidFill>
                <a:srgbClr val="EF956D"/>
              </a:solidFill>
              <a:ln w="0">
                <a:noFill/>
              </a:ln>
            </c:spPr>
            <c:extLst>
              <c:ext xmlns:c16="http://schemas.microsoft.com/office/drawing/2014/chart" uri="{C3380CC4-5D6E-409C-BE32-E72D297353CC}">
                <c16:uniqueId val="{00000013-3AD4-432D-979B-2F16DDD12F84}"/>
              </c:ext>
            </c:extLst>
          </c:dPt>
          <c:dPt>
            <c:idx val="10"/>
            <c:invertIfNegative val="1"/>
            <c:bubble3D val="0"/>
            <c:spPr>
              <a:solidFill>
                <a:srgbClr val="F0A384"/>
              </a:solidFill>
              <a:ln w="0">
                <a:noFill/>
              </a:ln>
            </c:spPr>
            <c:extLst>
              <c:ext xmlns:c16="http://schemas.microsoft.com/office/drawing/2014/chart" uri="{C3380CC4-5D6E-409C-BE32-E72D297353CC}">
                <c16:uniqueId val="{00000015-3AD4-432D-979B-2F16DDD12F84}"/>
              </c:ext>
            </c:extLst>
          </c:dPt>
          <c:dPt>
            <c:idx val="11"/>
            <c:invertIfNegative val="1"/>
            <c:bubble3D val="0"/>
            <c:spPr>
              <a:solidFill>
                <a:srgbClr val="F2B098"/>
              </a:solidFill>
              <a:ln w="0">
                <a:noFill/>
              </a:ln>
            </c:spPr>
            <c:extLst>
              <c:ext xmlns:c16="http://schemas.microsoft.com/office/drawing/2014/chart" uri="{C3380CC4-5D6E-409C-BE32-E72D297353CC}">
                <c16:uniqueId val="{00000017-3AD4-432D-979B-2F16DDD12F84}"/>
              </c:ext>
            </c:extLst>
          </c:dPt>
          <c:dPt>
            <c:idx val="12"/>
            <c:invertIfNegative val="1"/>
            <c:bubble3D val="0"/>
            <c:spPr>
              <a:solidFill>
                <a:srgbClr val="F3BBA8"/>
              </a:solidFill>
              <a:ln w="0">
                <a:noFill/>
              </a:ln>
            </c:spPr>
            <c:extLst>
              <c:ext xmlns:c16="http://schemas.microsoft.com/office/drawing/2014/chart" uri="{C3380CC4-5D6E-409C-BE32-E72D297353CC}">
                <c16:uniqueId val="{00000019-3AD4-432D-979B-2F16DDD12F84}"/>
              </c:ext>
            </c:extLst>
          </c:dPt>
          <c:dPt>
            <c:idx val="13"/>
            <c:invertIfNegative val="1"/>
            <c:bubble3D val="0"/>
            <c:spPr>
              <a:solidFill>
                <a:srgbClr val="F5C6B6"/>
              </a:solidFill>
              <a:ln w="0">
                <a:noFill/>
              </a:ln>
            </c:spPr>
            <c:extLst>
              <c:ext xmlns:c16="http://schemas.microsoft.com/office/drawing/2014/chart" uri="{C3380CC4-5D6E-409C-BE32-E72D297353CC}">
                <c16:uniqueId val="{0000001B-3AD4-432D-979B-2F16DDD12F84}"/>
              </c:ext>
            </c:extLst>
          </c:dPt>
          <c:dPt>
            <c:idx val="14"/>
            <c:invertIfNegative val="1"/>
            <c:bubble3D val="0"/>
            <c:spPr>
              <a:solidFill>
                <a:srgbClr val="F6CFC3"/>
              </a:solidFill>
              <a:ln w="0">
                <a:noFill/>
              </a:ln>
            </c:spPr>
            <c:extLst>
              <c:ext xmlns:c16="http://schemas.microsoft.com/office/drawing/2014/chart" uri="{C3380CC4-5D6E-409C-BE32-E72D297353CC}">
                <c16:uniqueId val="{0000001D-3AD4-432D-979B-2F16DDD12F84}"/>
              </c:ext>
            </c:extLst>
          </c:dPt>
          <c:dPt>
            <c:idx val="15"/>
            <c:invertIfNegative val="1"/>
            <c:bubble3D val="0"/>
            <c:spPr>
              <a:solidFill>
                <a:srgbClr val="F8D9D0"/>
              </a:solidFill>
              <a:ln w="0">
                <a:noFill/>
              </a:ln>
            </c:spPr>
            <c:extLst>
              <c:ext xmlns:c16="http://schemas.microsoft.com/office/drawing/2014/chart" uri="{C3380CC4-5D6E-409C-BE32-E72D297353CC}">
                <c16:uniqueId val="{0000001F-3AD4-432D-979B-2F16DDD12F84}"/>
              </c:ext>
            </c:extLst>
          </c:dPt>
          <c:dLbls>
            <c:dLbl>
              <c:idx val="0"/>
              <c:layout>
                <c:manualLayout>
                  <c:x val="-0.20310089814582"/>
                  <c:y val="4.4531397436841598E-2"/>
                </c:manualLayout>
              </c:layout>
              <c:tx>
                <c:rich>
                  <a:bodyPr/>
                  <a:lstStyle/>
                  <a:p>
                    <a:r>
                      <a:rPr lang="en-US" sz="1000" b="0" strike="noStrike" spc="-1">
                        <a:solidFill>
                          <a:srgbClr val="000000"/>
                        </a:solidFill>
                        <a:latin typeface="Arial Narrow"/>
                      </a:rPr>
                      <a:t>Dolnośląskie</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1-3AD4-432D-979B-2F16DDD12F84}"/>
                </c:ext>
              </c:extLst>
            </c:dLbl>
            <c:dLbl>
              <c:idx val="1"/>
              <c:layout>
                <c:manualLayout>
                  <c:x val="-0.25898752477794901"/>
                  <c:y val="3.7237563196738897E-2"/>
                </c:manualLayout>
              </c:layout>
              <c:tx>
                <c:rich>
                  <a:bodyPr/>
                  <a:lstStyle/>
                  <a:p>
                    <a:r>
                      <a:rPr lang="en-US" sz="1000" b="0" strike="noStrike" spc="-1">
                        <a:solidFill>
                          <a:srgbClr val="000000"/>
                        </a:solidFill>
                        <a:latin typeface="Arial Narrow"/>
                      </a:rPr>
                      <a:t>Kujawsko-pomorskie</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3-3AD4-432D-979B-2F16DDD12F84}"/>
                </c:ext>
              </c:extLst>
            </c:dLbl>
            <c:dLbl>
              <c:idx val="2"/>
              <c:layout>
                <c:manualLayout>
                  <c:x val="-6.2500950186821405E-2"/>
                  <c:y val="-6.0466758769551203E-2"/>
                </c:manualLayout>
              </c:layout>
              <c:tx>
                <c:rich>
                  <a:bodyPr/>
                  <a:lstStyle/>
                  <a:p>
                    <a:r>
                      <a:rPr lang="en-US" sz="1000" b="0" strike="noStrike" spc="-1">
                        <a:solidFill>
                          <a:srgbClr val="000000"/>
                        </a:solidFill>
                        <a:latin typeface="Arial Narrow"/>
                      </a:rPr>
                      <a:t>Lubelskie</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5-3AD4-432D-979B-2F16DDD12F84}"/>
                </c:ext>
              </c:extLst>
            </c:dLbl>
            <c:dLbl>
              <c:idx val="3"/>
              <c:layout>
                <c:manualLayout>
                  <c:x val="-7.3418158216338694E-2"/>
                  <c:y val="-5.4543060330365198E-2"/>
                </c:manualLayout>
              </c:layout>
              <c:tx>
                <c:rich>
                  <a:bodyPr/>
                  <a:lstStyle/>
                  <a:p>
                    <a:r>
                      <a:rPr lang="en-US" sz="1000" b="0" strike="noStrike" spc="-1">
                        <a:solidFill>
                          <a:srgbClr val="000000"/>
                        </a:solidFill>
                        <a:latin typeface="Arial Narrow"/>
                      </a:rPr>
                      <a:t>Lubuskie</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7-3AD4-432D-979B-2F16DDD12F84}"/>
                </c:ext>
              </c:extLst>
            </c:dLbl>
            <c:dLbl>
              <c:idx val="4"/>
              <c:layout>
                <c:manualLayout>
                  <c:x val="-2.0073500605195901E-2"/>
                  <c:y val="2.7109097776114501E-2"/>
                </c:manualLayout>
              </c:layout>
              <c:tx>
                <c:rich>
                  <a:bodyPr/>
                  <a:lstStyle/>
                  <a:p>
                    <a:r>
                      <a:rPr lang="en-US" sz="1000" b="0" strike="noStrike" spc="-1">
                        <a:solidFill>
                          <a:srgbClr val="000000"/>
                        </a:solidFill>
                        <a:latin typeface="Arial Narrow"/>
                      </a:rPr>
                      <a:t>Łódzkie</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9-3AD4-432D-979B-2F16DDD12F84}"/>
                </c:ext>
              </c:extLst>
            </c:dLbl>
            <c:dLbl>
              <c:idx val="5"/>
              <c:layout>
                <c:manualLayout>
                  <c:x val="-0.12706629087996099"/>
                  <c:y val="-4.7588722182833401E-2"/>
                </c:manualLayout>
              </c:layout>
              <c:tx>
                <c:rich>
                  <a:bodyPr/>
                  <a:lstStyle/>
                  <a:p>
                    <a:r>
                      <a:rPr lang="en-US" sz="1000" b="0" strike="noStrike" spc="-1">
                        <a:solidFill>
                          <a:srgbClr val="000000"/>
                        </a:solidFill>
                        <a:latin typeface="Arial Narrow"/>
                      </a:rPr>
                      <a:t>Małopolskie </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B-3AD4-432D-979B-2F16DDD12F84}"/>
                </c:ext>
              </c:extLst>
            </c:dLbl>
            <c:dLbl>
              <c:idx val="6"/>
              <c:layout>
                <c:manualLayout>
                  <c:x val="-4.4968395324496098E-2"/>
                  <c:y val="-7.0475569796701595E-2"/>
                </c:manualLayout>
              </c:layout>
              <c:tx>
                <c:rich>
                  <a:bodyPr/>
                  <a:lstStyle/>
                  <a:p>
                    <a:r>
                      <a:rPr lang="en-US" sz="1000" b="0" strike="noStrike" spc="-1">
                        <a:solidFill>
                          <a:srgbClr val="000000"/>
                        </a:solidFill>
                        <a:latin typeface="Arial Narrow"/>
                      </a:rPr>
                      <a:t>Mazowieckie</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D-3AD4-432D-979B-2F16DDD12F84}"/>
                </c:ext>
              </c:extLst>
            </c:dLbl>
            <c:dLbl>
              <c:idx val="7"/>
              <c:layout>
                <c:manualLayout>
                  <c:x val="-6.9851595436764294E-2"/>
                  <c:y val="-6.0491061630816197E-2"/>
                </c:manualLayout>
              </c:layout>
              <c:tx>
                <c:rich>
                  <a:bodyPr/>
                  <a:lstStyle/>
                  <a:p>
                    <a:r>
                      <a:rPr lang="en-US" sz="1000" b="0" strike="noStrike" spc="-1">
                        <a:solidFill>
                          <a:srgbClr val="000000"/>
                        </a:solidFill>
                        <a:latin typeface="Arial Narrow"/>
                      </a:rPr>
                      <a:t>Opolskie</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F-3AD4-432D-979B-2F16DDD12F84}"/>
                </c:ext>
              </c:extLst>
            </c:dLbl>
            <c:dLbl>
              <c:idx val="8"/>
              <c:layout>
                <c:manualLayout>
                  <c:x val="-3.0734889105888799E-2"/>
                  <c:y val="-3.7513202281394001E-2"/>
                </c:manualLayout>
              </c:layout>
              <c:tx>
                <c:rich>
                  <a:bodyPr/>
                  <a:lstStyle/>
                  <a:p>
                    <a:r>
                      <a:rPr lang="en-US" sz="1000" b="0" strike="noStrike" spc="-1">
                        <a:solidFill>
                          <a:srgbClr val="000000"/>
                        </a:solidFill>
                        <a:latin typeface="Arial Narrow"/>
                      </a:rPr>
                      <a:t>Podkarpackie</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11-3AD4-432D-979B-2F16DDD12F84}"/>
                </c:ext>
              </c:extLst>
            </c:dLbl>
            <c:dLbl>
              <c:idx val="9"/>
              <c:layout>
                <c:manualLayout>
                  <c:x val="-7.5540437027464796E-2"/>
                  <c:y val="-5.2048297224985197E-2"/>
                </c:manualLayout>
              </c:layout>
              <c:tx>
                <c:rich>
                  <a:bodyPr/>
                  <a:lstStyle/>
                  <a:p>
                    <a:r>
                      <a:rPr lang="en-US" sz="1000" b="0" strike="noStrike" spc="-1">
                        <a:solidFill>
                          <a:srgbClr val="000000"/>
                        </a:solidFill>
                        <a:latin typeface="Arial Narrow"/>
                      </a:rPr>
                      <a:t>Podlaskie</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13-3AD4-432D-979B-2F16DDD12F84}"/>
                </c:ext>
              </c:extLst>
            </c:dLbl>
            <c:dLbl>
              <c:idx val="10"/>
              <c:layout>
                <c:manualLayout>
                  <c:x val="-0.129335684891241"/>
                  <c:y val="-4.8149262714414699E-2"/>
                </c:manualLayout>
              </c:layout>
              <c:tx>
                <c:rich>
                  <a:bodyPr/>
                  <a:lstStyle/>
                  <a:p>
                    <a:r>
                      <a:rPr lang="en-US" sz="1000" b="0" strike="noStrike" spc="-1">
                        <a:solidFill>
                          <a:srgbClr val="000000"/>
                        </a:solidFill>
                        <a:latin typeface="Arial Narrow"/>
                      </a:rPr>
                      <a:t>Pomorskie</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15-3AD4-432D-979B-2F16DDD12F84}"/>
                </c:ext>
              </c:extLst>
            </c:dLbl>
            <c:dLbl>
              <c:idx val="11"/>
              <c:layout>
                <c:manualLayout>
                  <c:x val="-0.11295133874014"/>
                  <c:y val="-2.4785942629872101E-2"/>
                </c:manualLayout>
              </c:layout>
              <c:tx>
                <c:rich>
                  <a:bodyPr/>
                  <a:lstStyle/>
                  <a:p>
                    <a:r>
                      <a:rPr lang="en-US" sz="1000" b="0" strike="noStrike" spc="-1">
                        <a:solidFill>
                          <a:srgbClr val="000000"/>
                        </a:solidFill>
                        <a:latin typeface="Arial Narrow"/>
                      </a:rPr>
                      <a:t>Śląskie</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17-3AD4-432D-979B-2F16DDD12F84}"/>
                </c:ext>
              </c:extLst>
            </c:dLbl>
            <c:dLbl>
              <c:idx val="12"/>
              <c:layout>
                <c:manualLayout>
                  <c:x val="-0.10896539167171999"/>
                  <c:y val="5.5915226967378301E-2"/>
                </c:manualLayout>
              </c:layout>
              <c:tx>
                <c:rich>
                  <a:bodyPr/>
                  <a:lstStyle/>
                  <a:p>
                    <a:r>
                      <a:rPr lang="en-US" sz="1000" b="0" strike="noStrike" spc="-1">
                        <a:solidFill>
                          <a:srgbClr val="000000"/>
                        </a:solidFill>
                        <a:latin typeface="Arial Narrow"/>
                      </a:rPr>
                      <a:t>Świętokrzyskie</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19-3AD4-432D-979B-2F16DDD12F84}"/>
                </c:ext>
              </c:extLst>
            </c:dLbl>
            <c:dLbl>
              <c:idx val="13"/>
              <c:layout>
                <c:manualLayout>
                  <c:x val="-2.7847782994871902E-2"/>
                  <c:y val="6.3055757459428499E-2"/>
                </c:manualLayout>
              </c:layout>
              <c:tx>
                <c:rich>
                  <a:bodyPr/>
                  <a:lstStyle/>
                  <a:p>
                    <a:r>
                      <a:rPr lang="en-US" sz="1000" b="0" strike="noStrike" spc="-1">
                        <a:solidFill>
                          <a:srgbClr val="000000"/>
                        </a:solidFill>
                        <a:latin typeface="Arial Narrow"/>
                      </a:rPr>
                      <a:t>Warmińsko-mazurskie</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1B-3AD4-432D-979B-2F16DDD12F84}"/>
                </c:ext>
              </c:extLst>
            </c:dLbl>
            <c:dLbl>
              <c:idx val="14"/>
              <c:layout>
                <c:manualLayout>
                  <c:x val="-8.6371104964945503E-2"/>
                  <c:y val="-6.6166771689745801E-2"/>
                </c:manualLayout>
              </c:layout>
              <c:tx>
                <c:rich>
                  <a:bodyPr/>
                  <a:lstStyle/>
                  <a:p>
                    <a:r>
                      <a:rPr lang="en-US" sz="1000" b="0" strike="noStrike" spc="-1">
                        <a:solidFill>
                          <a:srgbClr val="000000"/>
                        </a:solidFill>
                        <a:latin typeface="Arial Narrow"/>
                      </a:rPr>
                      <a:t>Wielkopolskie</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1D-3AD4-432D-979B-2F16DDD12F84}"/>
                </c:ext>
              </c:extLst>
            </c:dLbl>
            <c:dLbl>
              <c:idx val="15"/>
              <c:layout>
                <c:manualLayout>
                  <c:x val="-0.16517448353691699"/>
                  <c:y val="-5.5849835100126498E-2"/>
                </c:manualLayout>
              </c:layout>
              <c:tx>
                <c:rich>
                  <a:bodyPr/>
                  <a:lstStyle/>
                  <a:p>
                    <a:r>
                      <a:rPr lang="en-US" sz="1000" b="0" strike="noStrike" spc="-1">
                        <a:solidFill>
                          <a:srgbClr val="000000"/>
                        </a:solidFill>
                        <a:latin typeface="Arial Narrow"/>
                      </a:rPr>
                      <a:t>Zachodniopomorskie</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1F-3AD4-432D-979B-2F16DDD12F84}"/>
                </c:ext>
              </c:extLst>
            </c:dLbl>
            <c:spPr>
              <a:noFill/>
              <a:ln>
                <a:noFill/>
              </a:ln>
              <a:effectLst/>
            </c:spPr>
            <c:txPr>
              <a:bodyPr wrap="square"/>
              <a:lstStyle/>
              <a:p>
                <a:pPr>
                  <a:defRPr sz="1000" b="0" strike="noStrike" spc="-1">
                    <a:solidFill>
                      <a:srgbClr val="000000"/>
                    </a:solidFill>
                    <a:latin typeface="Arial Narrow"/>
                  </a:defRPr>
                </a:pPr>
                <a:endParaRPr lang="pl-PL"/>
              </a:p>
            </c:txPr>
            <c:dLblPos val="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0"/>
              </c:ext>
            </c:extLst>
          </c:dLbls>
          <c:xVal>
            <c:numRef>
              <c:f>1</c:f>
              <c:numCache>
                <c:formatCode>General</c:formatCode>
                <c:ptCount val="16"/>
                <c:pt idx="0">
                  <c:v>8.0867588843478902E-2</c:v>
                </c:pt>
                <c:pt idx="1">
                  <c:v>8.6375259704784296E-2</c:v>
                </c:pt>
                <c:pt idx="2">
                  <c:v>0.10199486676479599</c:v>
                </c:pt>
                <c:pt idx="3">
                  <c:v>0.104132914220965</c:v>
                </c:pt>
                <c:pt idx="4">
                  <c:v>8.2786874137216901E-2</c:v>
                </c:pt>
                <c:pt idx="5">
                  <c:v>7.0378710164107003E-2</c:v>
                </c:pt>
                <c:pt idx="6">
                  <c:v>6.4633469094929397E-2</c:v>
                </c:pt>
                <c:pt idx="7">
                  <c:v>9.3247973907978607E-2</c:v>
                </c:pt>
                <c:pt idx="8">
                  <c:v>8.2322343583236895E-2</c:v>
                </c:pt>
                <c:pt idx="9">
                  <c:v>0.11329343045882</c:v>
                </c:pt>
                <c:pt idx="10">
                  <c:v>8.2981971601341395E-2</c:v>
                </c:pt>
                <c:pt idx="11">
                  <c:v>7.9836828094720799E-2</c:v>
                </c:pt>
                <c:pt idx="12">
                  <c:v>0.102513492152804</c:v>
                </c:pt>
                <c:pt idx="13">
                  <c:v>0.116093156848615</c:v>
                </c:pt>
                <c:pt idx="14">
                  <c:v>9.4919681192896302E-2</c:v>
                </c:pt>
                <c:pt idx="15">
                  <c:v>8.7014038336696395E-2</c:v>
                </c:pt>
              </c:numCache>
            </c:numRef>
          </c:xVal>
          <c:yVal>
            <c:numRef>
              <c:f>0</c:f>
              <c:numCache>
                <c:formatCode>General</c:formatCode>
                <c:ptCount val="16"/>
                <c:pt idx="0">
                  <c:v>4.0226396716042698</c:v>
                </c:pt>
                <c:pt idx="1">
                  <c:v>3.2229611026650198</c:v>
                </c:pt>
                <c:pt idx="2">
                  <c:v>3.2287721698879599</c:v>
                </c:pt>
                <c:pt idx="3">
                  <c:v>3.77681396556773</c:v>
                </c:pt>
                <c:pt idx="4">
                  <c:v>3.8147169782969601</c:v>
                </c:pt>
                <c:pt idx="5">
                  <c:v>4.3869104737137699</c:v>
                </c:pt>
                <c:pt idx="6">
                  <c:v>5.0661573908675699</c:v>
                </c:pt>
                <c:pt idx="7">
                  <c:v>2.8977920605576202</c:v>
                </c:pt>
                <c:pt idx="8">
                  <c:v>4.0800844236497102</c:v>
                </c:pt>
                <c:pt idx="9">
                  <c:v>3.2012600082961198</c:v>
                </c:pt>
                <c:pt idx="10">
                  <c:v>4.6912892698958304</c:v>
                </c:pt>
                <c:pt idx="11">
                  <c:v>4.1261045945189103</c:v>
                </c:pt>
                <c:pt idx="12">
                  <c:v>2.95993731285211</c:v>
                </c:pt>
                <c:pt idx="13">
                  <c:v>3.03895660893249</c:v>
                </c:pt>
                <c:pt idx="14">
                  <c:v>4.30208748157205</c:v>
                </c:pt>
                <c:pt idx="15">
                  <c:v>3.2649958829833601</c:v>
                </c:pt>
              </c:numCache>
            </c:numRef>
          </c:yVal>
          <c:bubbleSize>
            <c:numRef>
              <c:f>2</c:f>
              <c:numCache>
                <c:formatCode>General</c:formatCode>
                <c:ptCount val="16"/>
                <c:pt idx="0">
                  <c:v>76186</c:v>
                </c:pt>
                <c:pt idx="1">
                  <c:v>56406</c:v>
                </c:pt>
                <c:pt idx="2">
                  <c:v>47464</c:v>
                </c:pt>
                <c:pt idx="3">
                  <c:v>56196</c:v>
                </c:pt>
                <c:pt idx="4">
                  <c:v>65981</c:v>
                </c:pt>
                <c:pt idx="5">
                  <c:v>62842</c:v>
                </c:pt>
                <c:pt idx="6">
                  <c:v>108113</c:v>
                </c:pt>
                <c:pt idx="7">
                  <c:v>56267</c:v>
                </c:pt>
                <c:pt idx="8">
                  <c:v>48187</c:v>
                </c:pt>
                <c:pt idx="9">
                  <c:v>50378</c:v>
                </c:pt>
                <c:pt idx="10">
                  <c:v>66793</c:v>
                </c:pt>
                <c:pt idx="11">
                  <c:v>71388</c:v>
                </c:pt>
                <c:pt idx="12">
                  <c:v>50301</c:v>
                </c:pt>
                <c:pt idx="13">
                  <c:v>48874</c:v>
                </c:pt>
                <c:pt idx="14">
                  <c:v>73888</c:v>
                </c:pt>
                <c:pt idx="15">
                  <c:v>57907</c:v>
                </c:pt>
              </c:numCache>
            </c:numRef>
          </c:bubbleSize>
          <c:bubble3D val="0"/>
          <c:extLst>
            <c:ext xmlns:c16="http://schemas.microsoft.com/office/drawing/2014/chart" uri="{C3380CC4-5D6E-409C-BE32-E72D297353CC}">
              <c16:uniqueId val="{00000020-3AD4-432D-979B-2F16DDD12F84}"/>
            </c:ext>
          </c:extLst>
        </c:ser>
        <c:dLbls>
          <c:showLegendKey val="0"/>
          <c:showVal val="0"/>
          <c:showCatName val="0"/>
          <c:showSerName val="0"/>
          <c:showPercent val="0"/>
          <c:showBubbleSize val="0"/>
        </c:dLbls>
        <c:bubbleScale val="100"/>
        <c:showNegBubbles val="1"/>
        <c:axId val="86355848"/>
        <c:axId val="62351584"/>
      </c:bubbleChart>
      <c:valAx>
        <c:axId val="86355848"/>
        <c:scaling>
          <c:orientation val="minMax"/>
          <c:min val="0.06"/>
        </c:scaling>
        <c:delete val="0"/>
        <c:axPos val="b"/>
        <c:majorGridlines>
          <c:spPr>
            <a:ln w="9360">
              <a:solidFill>
                <a:srgbClr val="D9D9D9"/>
              </a:solidFill>
              <a:round/>
            </a:ln>
          </c:spPr>
        </c:majorGridlines>
        <c:title>
          <c:tx>
            <c:rich>
              <a:bodyPr rot="0"/>
              <a:lstStyle/>
              <a:p>
                <a:pPr>
                  <a:defRPr lang="en-GB" sz="1000" b="0" strike="noStrike" spc="-1">
                    <a:solidFill>
                      <a:srgbClr val="000000"/>
                    </a:solidFill>
                    <a:latin typeface="Arial Narrow"/>
                  </a:defRPr>
                </a:pPr>
                <a:r>
                  <a:rPr lang="en-GB" sz="1000" b="0" strike="noStrike" spc="-1">
                    <a:solidFill>
                      <a:srgbClr val="000000"/>
                    </a:solidFill>
                    <a:latin typeface="Arial Narrow"/>
                  </a:rPr>
                  <a:t> wpływ polityki spójności na średnie tempo wzrostu realnego PKB 
w okresie 2004-2021 (% średniego rocznego tempa)</a:t>
                </a:r>
              </a:p>
            </c:rich>
          </c:tx>
          <c:layout>
            <c:manualLayout>
              <c:xMode val="edge"/>
              <c:yMode val="edge"/>
              <c:x val="0.33649089569518997"/>
              <c:y val="0.90974020176769899"/>
            </c:manualLayout>
          </c:layout>
          <c:overlay val="0"/>
          <c:spPr>
            <a:noFill/>
            <a:ln w="0">
              <a:noFill/>
            </a:ln>
          </c:spPr>
        </c:title>
        <c:numFmt formatCode="0%" sourceLinked="0"/>
        <c:majorTickMark val="none"/>
        <c:minorTickMark val="none"/>
        <c:tickLblPos val="nextTo"/>
        <c:spPr>
          <a:ln w="9360">
            <a:solidFill>
              <a:srgbClr val="878787"/>
            </a:solidFill>
            <a:round/>
          </a:ln>
        </c:spPr>
        <c:txPr>
          <a:bodyPr/>
          <a:lstStyle/>
          <a:p>
            <a:pPr>
              <a:defRPr sz="1000" b="0" strike="noStrike" spc="-1">
                <a:solidFill>
                  <a:srgbClr val="000000"/>
                </a:solidFill>
                <a:latin typeface="Arial Narrow"/>
              </a:defRPr>
            </a:pPr>
            <a:endParaRPr lang="pl-PL"/>
          </a:p>
        </c:txPr>
        <c:crossAx val="62351584"/>
        <c:crosses val="autoZero"/>
        <c:crossBetween val="midCat"/>
      </c:valAx>
      <c:valAx>
        <c:axId val="62351584"/>
        <c:scaling>
          <c:orientation val="minMax"/>
          <c:min val="2.5"/>
        </c:scaling>
        <c:delete val="0"/>
        <c:axPos val="l"/>
        <c:majorGridlines>
          <c:spPr>
            <a:ln w="9360">
              <a:solidFill>
                <a:srgbClr val="D9D9D9"/>
              </a:solidFill>
              <a:round/>
            </a:ln>
          </c:spPr>
        </c:majorGridlines>
        <c:title>
          <c:tx>
            <c:rich>
              <a:bodyPr rot="-5400000"/>
              <a:lstStyle/>
              <a:p>
                <a:pPr>
                  <a:defRPr lang="pl-PL" sz="1000" b="0" strike="noStrike" spc="-1">
                    <a:solidFill>
                      <a:srgbClr val="000000"/>
                    </a:solidFill>
                    <a:latin typeface="Arial Narrow"/>
                  </a:defRPr>
                </a:pPr>
                <a:r>
                  <a:rPr lang="pl-PL" sz="1000" b="0" strike="noStrike" spc="-1">
                    <a:solidFill>
                      <a:srgbClr val="000000"/>
                    </a:solidFill>
                    <a:latin typeface="Arial Narrow"/>
                  </a:rPr>
                  <a:t>Średnie tempo wzrostu realnego  PKB  w okresie 2004-2021 (%)</a:t>
                </a:r>
              </a:p>
            </c:rich>
          </c:tx>
          <c:layout>
            <c:manualLayout>
              <c:xMode val="edge"/>
              <c:yMode val="edge"/>
              <c:x val="3.8943269129565299E-3"/>
              <c:y val="2.7140433889831301E-2"/>
            </c:manualLayout>
          </c:layout>
          <c:overlay val="0"/>
          <c:spPr>
            <a:noFill/>
            <a:ln w="0">
              <a:noFill/>
            </a:ln>
          </c:spPr>
        </c:title>
        <c:numFmt formatCode="#,##0.0" sourceLinked="0"/>
        <c:majorTickMark val="none"/>
        <c:minorTickMark val="none"/>
        <c:tickLblPos val="nextTo"/>
        <c:spPr>
          <a:ln w="9360">
            <a:solidFill>
              <a:srgbClr val="878787"/>
            </a:solidFill>
            <a:round/>
          </a:ln>
        </c:spPr>
        <c:txPr>
          <a:bodyPr/>
          <a:lstStyle/>
          <a:p>
            <a:pPr>
              <a:defRPr sz="1000" b="0" strike="noStrike" spc="-1">
                <a:solidFill>
                  <a:srgbClr val="000000"/>
                </a:solidFill>
                <a:latin typeface="Arial Narrow"/>
              </a:defRPr>
            </a:pPr>
            <a:endParaRPr lang="pl-PL"/>
          </a:p>
        </c:txPr>
        <c:crossAx val="86355848"/>
        <c:crosses val="autoZero"/>
        <c:crossBetween val="midCat"/>
      </c:valAx>
      <c:spPr>
        <a:noFill/>
        <a:ln w="0">
          <a:noFill/>
        </a:ln>
      </c:spPr>
    </c:plotArea>
    <c:plotVisOnly val="1"/>
    <c:dispBlanksAs val="gap"/>
    <c:showDLblsOverMax val="1"/>
  </c:chart>
  <c:spPr>
    <a:noFill/>
    <a:ln w="0">
      <a:noFill/>
    </a:ln>
  </c:spPr>
  <c:userShapes r:id="rId1"/>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pl-PL"/>
  <c:roundedCorners val="0"/>
  <c:style val="2"/>
  <c:chart>
    <c:autoTitleDeleted val="1"/>
    <c:plotArea>
      <c:layout>
        <c:manualLayout>
          <c:layoutTarget val="inner"/>
          <c:xMode val="edge"/>
          <c:yMode val="edge"/>
          <c:x val="9.3341391055927897E-2"/>
          <c:y val="4.2139094723685398E-2"/>
          <c:w val="0.87874958795736702"/>
          <c:h val="0.81224890634764801"/>
        </c:manualLayout>
      </c:layout>
      <c:bubbleChart>
        <c:varyColors val="1"/>
        <c:ser>
          <c:idx val="0"/>
          <c:order val="0"/>
          <c:tx>
            <c:strRef>
              <c:f>label 2</c:f>
              <c:strCache>
                <c:ptCount val="1"/>
                <c:pt idx="0">
                  <c:v>Dolnoslaskie Kujawsko-Pomorskie Lubelskie Lubuskie Lódzkie Malopolskie Mazowieckie Opolskie Podkarpackie Podlaskie Pomorskie Slaskie Swietokrzyskie Warminsko-Mazurskie Wielkopolskie Zachodniopomorskie</c:v>
                </c:pt>
              </c:strCache>
            </c:strRef>
          </c:tx>
          <c:spPr>
            <a:solidFill>
              <a:srgbClr val="8064A2"/>
            </a:solidFill>
            <a:ln w="0">
              <a:noFill/>
            </a:ln>
          </c:spPr>
          <c:invertIfNegative val="0"/>
          <c:dPt>
            <c:idx val="0"/>
            <c:invertIfNegative val="1"/>
            <c:bubble3D val="0"/>
            <c:spPr>
              <a:solidFill>
                <a:srgbClr val="D8D4E0"/>
              </a:solidFill>
              <a:ln w="0">
                <a:noFill/>
              </a:ln>
            </c:spPr>
            <c:extLst>
              <c:ext xmlns:c16="http://schemas.microsoft.com/office/drawing/2014/chart" uri="{C3380CC4-5D6E-409C-BE32-E72D297353CC}">
                <c16:uniqueId val="{00000001-3ED7-42A3-9410-7DD078E8FC59}"/>
              </c:ext>
            </c:extLst>
          </c:dPt>
          <c:dPt>
            <c:idx val="1"/>
            <c:invertIfNegative val="1"/>
            <c:bubble3D val="0"/>
            <c:spPr>
              <a:solidFill>
                <a:srgbClr val="D0C9D9"/>
              </a:solidFill>
              <a:ln w="0">
                <a:noFill/>
              </a:ln>
            </c:spPr>
            <c:extLst>
              <c:ext xmlns:c16="http://schemas.microsoft.com/office/drawing/2014/chart" uri="{C3380CC4-5D6E-409C-BE32-E72D297353CC}">
                <c16:uniqueId val="{00000003-3ED7-42A3-9410-7DD078E8FC59}"/>
              </c:ext>
            </c:extLst>
          </c:dPt>
          <c:dPt>
            <c:idx val="2"/>
            <c:invertIfNegative val="1"/>
            <c:bubble3D val="0"/>
            <c:spPr>
              <a:solidFill>
                <a:srgbClr val="C6BED2"/>
              </a:solidFill>
              <a:ln w="0">
                <a:noFill/>
              </a:ln>
            </c:spPr>
            <c:extLst>
              <c:ext xmlns:c16="http://schemas.microsoft.com/office/drawing/2014/chart" uri="{C3380CC4-5D6E-409C-BE32-E72D297353CC}">
                <c16:uniqueId val="{00000005-3ED7-42A3-9410-7DD078E8FC59}"/>
              </c:ext>
            </c:extLst>
          </c:dPt>
          <c:dPt>
            <c:idx val="3"/>
            <c:invertIfNegative val="1"/>
            <c:bubble3D val="0"/>
            <c:spPr>
              <a:solidFill>
                <a:srgbClr val="BCB3CB"/>
              </a:solidFill>
              <a:ln w="0">
                <a:noFill/>
              </a:ln>
            </c:spPr>
            <c:extLst>
              <c:ext xmlns:c16="http://schemas.microsoft.com/office/drawing/2014/chart" uri="{C3380CC4-5D6E-409C-BE32-E72D297353CC}">
                <c16:uniqueId val="{00000007-3ED7-42A3-9410-7DD078E8FC59}"/>
              </c:ext>
            </c:extLst>
          </c:dPt>
          <c:dPt>
            <c:idx val="4"/>
            <c:invertIfNegative val="1"/>
            <c:bubble3D val="0"/>
            <c:spPr>
              <a:solidFill>
                <a:srgbClr val="B0A4C2"/>
              </a:solidFill>
              <a:ln w="0">
                <a:noFill/>
              </a:ln>
            </c:spPr>
            <c:extLst>
              <c:ext xmlns:c16="http://schemas.microsoft.com/office/drawing/2014/chart" uri="{C3380CC4-5D6E-409C-BE32-E72D297353CC}">
                <c16:uniqueId val="{00000009-3ED7-42A3-9410-7DD078E8FC59}"/>
              </c:ext>
            </c:extLst>
          </c:dPt>
          <c:dPt>
            <c:idx val="5"/>
            <c:invertIfNegative val="1"/>
            <c:bubble3D val="0"/>
            <c:spPr>
              <a:solidFill>
                <a:srgbClr val="A495B9"/>
              </a:solidFill>
              <a:ln w="0">
                <a:noFill/>
              </a:ln>
            </c:spPr>
            <c:extLst>
              <c:ext xmlns:c16="http://schemas.microsoft.com/office/drawing/2014/chart" uri="{C3380CC4-5D6E-409C-BE32-E72D297353CC}">
                <c16:uniqueId val="{0000000B-3ED7-42A3-9410-7DD078E8FC59}"/>
              </c:ext>
            </c:extLst>
          </c:dPt>
          <c:dPt>
            <c:idx val="6"/>
            <c:invertIfNegative val="1"/>
            <c:bubble3D val="0"/>
            <c:spPr>
              <a:solidFill>
                <a:srgbClr val="9784B0"/>
              </a:solidFill>
              <a:ln w="0">
                <a:noFill/>
              </a:ln>
            </c:spPr>
            <c:extLst>
              <c:ext xmlns:c16="http://schemas.microsoft.com/office/drawing/2014/chart" uri="{C3380CC4-5D6E-409C-BE32-E72D297353CC}">
                <c16:uniqueId val="{0000000D-3ED7-42A3-9410-7DD078E8FC59}"/>
              </c:ext>
            </c:extLst>
          </c:dPt>
          <c:dPt>
            <c:idx val="7"/>
            <c:invertIfNegative val="1"/>
            <c:bubble3D val="0"/>
            <c:spPr>
              <a:solidFill>
                <a:srgbClr val="8870A7"/>
              </a:solidFill>
              <a:ln w="0">
                <a:noFill/>
              </a:ln>
            </c:spPr>
            <c:extLst>
              <c:ext xmlns:c16="http://schemas.microsoft.com/office/drawing/2014/chart" uri="{C3380CC4-5D6E-409C-BE32-E72D297353CC}">
                <c16:uniqueId val="{0000000F-3ED7-42A3-9410-7DD078E8FC59}"/>
              </c:ext>
            </c:extLst>
          </c:dPt>
          <c:dPt>
            <c:idx val="8"/>
            <c:invertIfNegative val="1"/>
            <c:bubble3D val="0"/>
            <c:spPr>
              <a:solidFill>
                <a:srgbClr val="7D619E"/>
              </a:solidFill>
              <a:ln w="0">
                <a:noFill/>
              </a:ln>
            </c:spPr>
            <c:extLst>
              <c:ext xmlns:c16="http://schemas.microsoft.com/office/drawing/2014/chart" uri="{C3380CC4-5D6E-409C-BE32-E72D297353CC}">
                <c16:uniqueId val="{00000011-3ED7-42A3-9410-7DD078E8FC59}"/>
              </c:ext>
            </c:extLst>
          </c:dPt>
          <c:dPt>
            <c:idx val="9"/>
            <c:invertIfNegative val="1"/>
            <c:bubble3D val="0"/>
            <c:spPr>
              <a:solidFill>
                <a:srgbClr val="785E98"/>
              </a:solidFill>
              <a:ln w="0">
                <a:noFill/>
              </a:ln>
            </c:spPr>
            <c:extLst>
              <c:ext xmlns:c16="http://schemas.microsoft.com/office/drawing/2014/chart" uri="{C3380CC4-5D6E-409C-BE32-E72D297353CC}">
                <c16:uniqueId val="{00000013-3ED7-42A3-9410-7DD078E8FC59}"/>
              </c:ext>
            </c:extLst>
          </c:dPt>
          <c:dPt>
            <c:idx val="10"/>
            <c:invertIfNegative val="1"/>
            <c:bubble3D val="0"/>
            <c:spPr>
              <a:solidFill>
                <a:srgbClr val="735A92"/>
              </a:solidFill>
              <a:ln w="0">
                <a:noFill/>
              </a:ln>
            </c:spPr>
            <c:extLst>
              <c:ext xmlns:c16="http://schemas.microsoft.com/office/drawing/2014/chart" uri="{C3380CC4-5D6E-409C-BE32-E72D297353CC}">
                <c16:uniqueId val="{00000015-3ED7-42A3-9410-7DD078E8FC59}"/>
              </c:ext>
            </c:extLst>
          </c:dPt>
          <c:dPt>
            <c:idx val="11"/>
            <c:invertIfNegative val="1"/>
            <c:bubble3D val="0"/>
            <c:spPr>
              <a:solidFill>
                <a:srgbClr val="6E568B"/>
              </a:solidFill>
              <a:ln w="0">
                <a:noFill/>
              </a:ln>
            </c:spPr>
            <c:extLst>
              <c:ext xmlns:c16="http://schemas.microsoft.com/office/drawing/2014/chart" uri="{C3380CC4-5D6E-409C-BE32-E72D297353CC}">
                <c16:uniqueId val="{00000017-3ED7-42A3-9410-7DD078E8FC59}"/>
              </c:ext>
            </c:extLst>
          </c:dPt>
          <c:dPt>
            <c:idx val="12"/>
            <c:invertIfNegative val="1"/>
            <c:bubble3D val="0"/>
            <c:spPr>
              <a:solidFill>
                <a:srgbClr val="675183"/>
              </a:solidFill>
              <a:ln w="0">
                <a:noFill/>
              </a:ln>
            </c:spPr>
            <c:extLst>
              <c:ext xmlns:c16="http://schemas.microsoft.com/office/drawing/2014/chart" uri="{C3380CC4-5D6E-409C-BE32-E72D297353CC}">
                <c16:uniqueId val="{00000019-3ED7-42A3-9410-7DD078E8FC59}"/>
              </c:ext>
            </c:extLst>
          </c:dPt>
          <c:dPt>
            <c:idx val="13"/>
            <c:invertIfNegative val="1"/>
            <c:bubble3D val="0"/>
            <c:spPr>
              <a:solidFill>
                <a:srgbClr val="614C7B"/>
              </a:solidFill>
              <a:ln w="0">
                <a:noFill/>
              </a:ln>
            </c:spPr>
            <c:extLst>
              <c:ext xmlns:c16="http://schemas.microsoft.com/office/drawing/2014/chart" uri="{C3380CC4-5D6E-409C-BE32-E72D297353CC}">
                <c16:uniqueId val="{0000001B-3ED7-42A3-9410-7DD078E8FC59}"/>
              </c:ext>
            </c:extLst>
          </c:dPt>
          <c:dPt>
            <c:idx val="14"/>
            <c:invertIfNegative val="1"/>
            <c:bubble3D val="0"/>
            <c:spPr>
              <a:solidFill>
                <a:srgbClr val="5B4773"/>
              </a:solidFill>
              <a:ln w="0">
                <a:noFill/>
              </a:ln>
            </c:spPr>
            <c:extLst>
              <c:ext xmlns:c16="http://schemas.microsoft.com/office/drawing/2014/chart" uri="{C3380CC4-5D6E-409C-BE32-E72D297353CC}">
                <c16:uniqueId val="{0000001D-3ED7-42A3-9410-7DD078E8FC59}"/>
              </c:ext>
            </c:extLst>
          </c:dPt>
          <c:dPt>
            <c:idx val="15"/>
            <c:invertIfNegative val="1"/>
            <c:bubble3D val="0"/>
            <c:spPr>
              <a:solidFill>
                <a:srgbClr val="54416A"/>
              </a:solidFill>
              <a:ln w="0">
                <a:noFill/>
              </a:ln>
            </c:spPr>
            <c:extLst>
              <c:ext xmlns:c16="http://schemas.microsoft.com/office/drawing/2014/chart" uri="{C3380CC4-5D6E-409C-BE32-E72D297353CC}">
                <c16:uniqueId val="{0000001F-3ED7-42A3-9410-7DD078E8FC59}"/>
              </c:ext>
            </c:extLst>
          </c:dPt>
          <c:dLbls>
            <c:dLbl>
              <c:idx val="0"/>
              <c:layout>
                <c:manualLayout>
                  <c:x val="-0.124298097570676"/>
                  <c:y val="8.0957313065546502E-2"/>
                </c:manualLayout>
              </c:layout>
              <c:tx>
                <c:rich>
                  <a:bodyPr/>
                  <a:lstStyle/>
                  <a:p>
                    <a:r>
                      <a:rPr lang="en-US" sz="1000" b="0" strike="noStrike" spc="-1">
                        <a:solidFill>
                          <a:srgbClr val="000000"/>
                        </a:solidFill>
                        <a:latin typeface="Arial Narrow"/>
                      </a:rPr>
                      <a:t>Dolnośląskie</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1-3ED7-42A3-9410-7DD078E8FC59}"/>
                </c:ext>
              </c:extLst>
            </c:dLbl>
            <c:dLbl>
              <c:idx val="1"/>
              <c:layout>
                <c:manualLayout>
                  <c:x val="-0.17843700798156301"/>
                  <c:y val="7.3680720748381598E-2"/>
                </c:manualLayout>
              </c:layout>
              <c:tx>
                <c:rich>
                  <a:bodyPr/>
                  <a:lstStyle/>
                  <a:p>
                    <a:r>
                      <a:rPr lang="en-US" sz="1000" b="0" strike="noStrike" spc="-1">
                        <a:solidFill>
                          <a:srgbClr val="000000"/>
                        </a:solidFill>
                        <a:latin typeface="Arial Narrow"/>
                      </a:rPr>
                      <a:t>Kujawsko-pomorskie</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3-3ED7-42A3-9410-7DD078E8FC59}"/>
                </c:ext>
              </c:extLst>
            </c:dLbl>
            <c:dLbl>
              <c:idx val="2"/>
              <c:layout>
                <c:manualLayout>
                  <c:x val="-0.138853182804655"/>
                  <c:y val="4.9072085190555899E-2"/>
                </c:manualLayout>
              </c:layout>
              <c:tx>
                <c:rich>
                  <a:bodyPr/>
                  <a:lstStyle/>
                  <a:p>
                    <a:r>
                      <a:rPr lang="en-US" sz="1000" b="0" strike="noStrike" spc="-1">
                        <a:solidFill>
                          <a:srgbClr val="000000"/>
                        </a:solidFill>
                        <a:latin typeface="Arial Narrow"/>
                      </a:rPr>
                      <a:t>Lubelskie</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5-3ED7-42A3-9410-7DD078E8FC59}"/>
                </c:ext>
              </c:extLst>
            </c:dLbl>
            <c:dLbl>
              <c:idx val="3"/>
              <c:layout>
                <c:manualLayout>
                  <c:x val="-7.9238460567638599E-2"/>
                  <c:y val="7.0562127077326495E-2"/>
                </c:manualLayout>
              </c:layout>
              <c:tx>
                <c:rich>
                  <a:bodyPr/>
                  <a:lstStyle/>
                  <a:p>
                    <a:r>
                      <a:rPr lang="en-US" sz="1000" b="0" strike="noStrike" spc="-1">
                        <a:solidFill>
                          <a:srgbClr val="000000"/>
                        </a:solidFill>
                        <a:latin typeface="Arial Narrow"/>
                      </a:rPr>
                      <a:t>Lubuskie</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7-3ED7-42A3-9410-7DD078E8FC59}"/>
                </c:ext>
              </c:extLst>
            </c:dLbl>
            <c:dLbl>
              <c:idx val="4"/>
              <c:layout>
                <c:manualLayout>
                  <c:x val="-7.3776765001807701E-2"/>
                  <c:y val="-7.4681872388389303E-2"/>
                </c:manualLayout>
              </c:layout>
              <c:tx>
                <c:rich>
                  <a:bodyPr/>
                  <a:lstStyle/>
                  <a:p>
                    <a:r>
                      <a:rPr lang="en-US" sz="1000" b="0" strike="noStrike" spc="-1">
                        <a:solidFill>
                          <a:srgbClr val="000000"/>
                        </a:solidFill>
                        <a:latin typeface="Arial Narrow"/>
                      </a:rPr>
                      <a:t>Łódzkie</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9-3ED7-42A3-9410-7DD078E8FC59}"/>
                </c:ext>
              </c:extLst>
            </c:dLbl>
            <c:dLbl>
              <c:idx val="5"/>
              <c:layout>
                <c:manualLayout>
                  <c:x val="-0.14505579127590701"/>
                  <c:y val="-4.6126957137832499E-2"/>
                </c:manualLayout>
              </c:layout>
              <c:tx>
                <c:rich>
                  <a:bodyPr/>
                  <a:lstStyle/>
                  <a:p>
                    <a:r>
                      <a:rPr lang="en-US" sz="1000" b="0" strike="noStrike" spc="-1">
                        <a:solidFill>
                          <a:srgbClr val="000000"/>
                        </a:solidFill>
                        <a:latin typeface="Arial Narrow"/>
                      </a:rPr>
                      <a:t>Małopolskie</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B-3ED7-42A3-9410-7DD078E8FC59}"/>
                </c:ext>
              </c:extLst>
            </c:dLbl>
            <c:dLbl>
              <c:idx val="6"/>
              <c:layout>
                <c:manualLayout>
                  <c:x val="-8.3901857946769104E-2"/>
                  <c:y val="6.2867961546937204E-2"/>
                </c:manualLayout>
              </c:layout>
              <c:tx>
                <c:rich>
                  <a:bodyPr/>
                  <a:lstStyle/>
                  <a:p>
                    <a:r>
                      <a:rPr lang="en-US" sz="1000" b="0" strike="noStrike" spc="-1">
                        <a:solidFill>
                          <a:srgbClr val="000000"/>
                        </a:solidFill>
                        <a:latin typeface="Arial Narrow"/>
                      </a:rPr>
                      <a:t>Mazowieckie</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D-3ED7-42A3-9410-7DD078E8FC59}"/>
                </c:ext>
              </c:extLst>
            </c:dLbl>
            <c:dLbl>
              <c:idx val="7"/>
              <c:layout>
                <c:manualLayout>
                  <c:x val="3.8780190293293097E-2"/>
                  <c:y val="-9.6954908281632404E-2"/>
                </c:manualLayout>
              </c:layout>
              <c:tx>
                <c:rich>
                  <a:bodyPr/>
                  <a:lstStyle/>
                  <a:p>
                    <a:r>
                      <a:rPr lang="en-US" sz="1000" b="0" strike="noStrike" spc="-1">
                        <a:solidFill>
                          <a:srgbClr val="000000"/>
                        </a:solidFill>
                        <a:latin typeface="Arial Narrow"/>
                      </a:rPr>
                      <a:t>Świętokrzyskie</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F-3ED7-42A3-9410-7DD078E8FC59}"/>
                </c:ext>
              </c:extLst>
            </c:dLbl>
            <c:dLbl>
              <c:idx val="8"/>
              <c:layout>
                <c:manualLayout>
                  <c:x val="-1.8045616733308099E-2"/>
                  <c:y val="1.45380347986675E-2"/>
                </c:manualLayout>
              </c:layout>
              <c:tx>
                <c:rich>
                  <a:bodyPr/>
                  <a:lstStyle/>
                  <a:p>
                    <a:r>
                      <a:rPr lang="en-US" sz="1000" b="0" strike="noStrike" spc="-1">
                        <a:solidFill>
                          <a:srgbClr val="000000"/>
                        </a:solidFill>
                        <a:latin typeface="Arial Narrow"/>
                      </a:rPr>
                      <a:t>Podkarpackie</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11-3ED7-42A3-9410-7DD078E8FC59}"/>
                </c:ext>
              </c:extLst>
            </c:dLbl>
            <c:dLbl>
              <c:idx val="9"/>
              <c:layout>
                <c:manualLayout>
                  <c:x val="-8.1702320270629306E-2"/>
                  <c:y val="6.7341019518290704E-2"/>
                </c:manualLayout>
              </c:layout>
              <c:tx>
                <c:rich>
                  <a:bodyPr/>
                  <a:lstStyle/>
                  <a:p>
                    <a:r>
                      <a:rPr lang="en-US" sz="1000" b="0" strike="noStrike" spc="-1">
                        <a:solidFill>
                          <a:srgbClr val="000000"/>
                        </a:solidFill>
                        <a:latin typeface="Arial Narrow"/>
                      </a:rPr>
                      <a:t>Podlaskie</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13-3ED7-42A3-9410-7DD078E8FC59}"/>
                </c:ext>
              </c:extLst>
            </c:dLbl>
            <c:dLbl>
              <c:idx val="10"/>
              <c:layout>
                <c:manualLayout>
                  <c:x val="-8.7914237843267504E-2"/>
                  <c:y val="-7.3762277363696296E-2"/>
                </c:manualLayout>
              </c:layout>
              <c:tx>
                <c:rich>
                  <a:bodyPr/>
                  <a:lstStyle/>
                  <a:p>
                    <a:r>
                      <a:rPr lang="en-US" sz="1000" b="0" strike="noStrike" spc="-1">
                        <a:solidFill>
                          <a:srgbClr val="000000"/>
                        </a:solidFill>
                        <a:latin typeface="Arial Narrow"/>
                      </a:rPr>
                      <a:t>Pomorskie</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15-3ED7-42A3-9410-7DD078E8FC59}"/>
                </c:ext>
              </c:extLst>
            </c:dLbl>
            <c:dLbl>
              <c:idx val="11"/>
              <c:layout>
                <c:manualLayout>
                  <c:x val="-3.1178011841482299E-2"/>
                  <c:y val="5.7229514202844597E-2"/>
                </c:manualLayout>
              </c:layout>
              <c:tx>
                <c:rich>
                  <a:bodyPr/>
                  <a:lstStyle/>
                  <a:p>
                    <a:r>
                      <a:rPr lang="en-US" sz="1000" b="0" strike="noStrike" spc="-1">
                        <a:solidFill>
                          <a:srgbClr val="000000"/>
                        </a:solidFill>
                        <a:latin typeface="Arial Narrow"/>
                      </a:rPr>
                      <a:t>Śląskie</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17-3ED7-42A3-9410-7DD078E8FC59}"/>
                </c:ext>
              </c:extLst>
            </c:dLbl>
            <c:dLbl>
              <c:idx val="12"/>
              <c:layout>
                <c:manualLayout>
                  <c:x val="-0.26939730588501598"/>
                  <c:y val="6.0846032472662702E-2"/>
                </c:manualLayout>
              </c:layout>
              <c:tx>
                <c:rich>
                  <a:bodyPr/>
                  <a:lstStyle/>
                  <a:p>
                    <a:r>
                      <a:rPr lang="en-US" sz="1000" b="0" strike="noStrike" spc="-1">
                        <a:solidFill>
                          <a:srgbClr val="000000"/>
                        </a:solidFill>
                        <a:latin typeface="Arial Narrow"/>
                      </a:rPr>
                      <a:t>Opolskie</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19-3ED7-42A3-9410-7DD078E8FC59}"/>
                </c:ext>
              </c:extLst>
            </c:dLbl>
            <c:dLbl>
              <c:idx val="13"/>
              <c:layout>
                <c:manualLayout>
                  <c:x val="-3.2901950592478503E-2"/>
                  <c:y val="-1.2286769219271E-2"/>
                </c:manualLayout>
              </c:layout>
              <c:tx>
                <c:rich>
                  <a:bodyPr/>
                  <a:lstStyle/>
                  <a:p>
                    <a:r>
                      <a:rPr lang="en-US" sz="1000" b="0" strike="noStrike" spc="-1">
                        <a:solidFill>
                          <a:srgbClr val="000000"/>
                        </a:solidFill>
                        <a:latin typeface="Arial Narrow"/>
                      </a:rPr>
                      <a:t>Warmińsko-mazurskie</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1B-3ED7-42A3-9410-7DD078E8FC59}"/>
                </c:ext>
              </c:extLst>
            </c:dLbl>
            <c:dLbl>
              <c:idx val="14"/>
              <c:layout>
                <c:manualLayout>
                  <c:x val="-6.01325219256044E-2"/>
                  <c:y val="8.2895103295367006E-2"/>
                </c:manualLayout>
              </c:layout>
              <c:tx>
                <c:rich>
                  <a:bodyPr/>
                  <a:lstStyle/>
                  <a:p>
                    <a:r>
                      <a:rPr lang="en-US" sz="1000" b="0" strike="noStrike" spc="-1">
                        <a:solidFill>
                          <a:srgbClr val="000000"/>
                        </a:solidFill>
                        <a:latin typeface="Arial Narrow"/>
                      </a:rPr>
                      <a:t>Wielkopolskie</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1D-3ED7-42A3-9410-7DD078E8FC59}"/>
                </c:ext>
              </c:extLst>
            </c:dLbl>
            <c:dLbl>
              <c:idx val="15"/>
              <c:layout>
                <c:manualLayout>
                  <c:x val="-0.245817809898078"/>
                  <c:y val="-7.3602699094721599E-2"/>
                </c:manualLayout>
              </c:layout>
              <c:tx>
                <c:rich>
                  <a:bodyPr/>
                  <a:lstStyle/>
                  <a:p>
                    <a:r>
                      <a:rPr lang="en-US" sz="1000" b="0" strike="noStrike" spc="-1">
                        <a:solidFill>
                          <a:srgbClr val="000000"/>
                        </a:solidFill>
                        <a:latin typeface="Arial Narrow"/>
                      </a:rPr>
                      <a:t>Zachodniopomorskie</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1F-3ED7-42A3-9410-7DD078E8FC59}"/>
                </c:ext>
              </c:extLst>
            </c:dLbl>
            <c:spPr>
              <a:noFill/>
              <a:ln>
                <a:noFill/>
              </a:ln>
              <a:effectLst/>
            </c:spPr>
            <c:txPr>
              <a:bodyPr wrap="square"/>
              <a:lstStyle/>
              <a:p>
                <a:pPr>
                  <a:defRPr sz="1000" b="0" strike="noStrike" spc="-1">
                    <a:solidFill>
                      <a:srgbClr val="000000"/>
                    </a:solidFill>
                    <a:latin typeface="Arial Narrow"/>
                  </a:defRPr>
                </a:pPr>
                <a:endParaRPr lang="pl-PL"/>
              </a:p>
            </c:txPr>
            <c:dLblPos val="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0"/>
              </c:ext>
            </c:extLst>
          </c:dLbls>
          <c:xVal>
            <c:numRef>
              <c:f>1</c:f>
              <c:numCache>
                <c:formatCode>General</c:formatCode>
                <c:ptCount val="16"/>
                <c:pt idx="0">
                  <c:v>2.38951577500778</c:v>
                </c:pt>
                <c:pt idx="1">
                  <c:v>2.1270483925994501</c:v>
                </c:pt>
                <c:pt idx="2">
                  <c:v>2.35656830046439</c:v>
                </c:pt>
                <c:pt idx="3">
                  <c:v>2.92757155878131</c:v>
                </c:pt>
                <c:pt idx="4">
                  <c:v>2.5512721232356199</c:v>
                </c:pt>
                <c:pt idx="5">
                  <c:v>2.36778414714253</c:v>
                </c:pt>
                <c:pt idx="6">
                  <c:v>2.5361629462442599</c:v>
                </c:pt>
                <c:pt idx="7">
                  <c:v>2.0052309689992001</c:v>
                </c:pt>
                <c:pt idx="8">
                  <c:v>2.3917074762338499</c:v>
                </c:pt>
                <c:pt idx="9">
                  <c:v>2.7591261292586302</c:v>
                </c:pt>
                <c:pt idx="10">
                  <c:v>2.94247711981768</c:v>
                </c:pt>
                <c:pt idx="11">
                  <c:v>2.2747760813740001</c:v>
                </c:pt>
                <c:pt idx="12">
                  <c:v>2.2160087645602702</c:v>
                </c:pt>
                <c:pt idx="13">
                  <c:v>2.5390127342751798</c:v>
                </c:pt>
                <c:pt idx="14">
                  <c:v>3.0526016958518101</c:v>
                </c:pt>
                <c:pt idx="15">
                  <c:v>2.09322044692308</c:v>
                </c:pt>
              </c:numCache>
            </c:numRef>
          </c:xVal>
          <c:yVal>
            <c:numRef>
              <c:f>0</c:f>
              <c:numCache>
                <c:formatCode>General</c:formatCode>
                <c:ptCount val="16"/>
                <c:pt idx="0">
                  <c:v>24.042768540303499</c:v>
                </c:pt>
                <c:pt idx="1">
                  <c:v>15.887462440460499</c:v>
                </c:pt>
                <c:pt idx="2">
                  <c:v>10.9061859025096</c:v>
                </c:pt>
                <c:pt idx="3">
                  <c:v>20.4214932793776</c:v>
                </c:pt>
                <c:pt idx="4">
                  <c:v>18.529606785226701</c:v>
                </c:pt>
                <c:pt idx="5">
                  <c:v>13.4384548111436</c:v>
                </c:pt>
                <c:pt idx="6">
                  <c:v>15.6126971125453</c:v>
                </c:pt>
                <c:pt idx="7">
                  <c:v>17.102268718161302</c:v>
                </c:pt>
                <c:pt idx="8">
                  <c:v>12.325494289937</c:v>
                </c:pt>
                <c:pt idx="9">
                  <c:v>11.3263531167606</c:v>
                </c:pt>
                <c:pt idx="10">
                  <c:v>21.708819589605501</c:v>
                </c:pt>
                <c:pt idx="11">
                  <c:v>17.765079328050799</c:v>
                </c:pt>
                <c:pt idx="12">
                  <c:v>17.903290687810699</c:v>
                </c:pt>
                <c:pt idx="13">
                  <c:v>16.339676509489198</c:v>
                </c:pt>
                <c:pt idx="14">
                  <c:v>17.1414811231393</c:v>
                </c:pt>
                <c:pt idx="15">
                  <c:v>18.894014788210001</c:v>
                </c:pt>
              </c:numCache>
            </c:numRef>
          </c:yVal>
          <c:bubbleSize>
            <c:numRef>
              <c:f>2</c:f>
              <c:numCache>
                <c:formatCode>General</c:formatCode>
                <c:ptCount val="16"/>
                <c:pt idx="0">
                  <c:v>75.874954468117807</c:v>
                </c:pt>
                <c:pt idx="1">
                  <c:v>71.775708182726305</c:v>
                </c:pt>
                <c:pt idx="2">
                  <c:v>70.748222914027906</c:v>
                </c:pt>
                <c:pt idx="3">
                  <c:v>73.238434568369996</c:v>
                </c:pt>
                <c:pt idx="4">
                  <c:v>76.710741207374397</c:v>
                </c:pt>
                <c:pt idx="5">
                  <c:v>73.992139237070205</c:v>
                </c:pt>
                <c:pt idx="6">
                  <c:v>78.369254851657004</c:v>
                </c:pt>
                <c:pt idx="7">
                  <c:v>73.698515988780002</c:v>
                </c:pt>
                <c:pt idx="8">
                  <c:v>70.434227783573505</c:v>
                </c:pt>
                <c:pt idx="9">
                  <c:v>73.782967724466104</c:v>
                </c:pt>
                <c:pt idx="10">
                  <c:v>76.434942835092301</c:v>
                </c:pt>
                <c:pt idx="11">
                  <c:v>70.932095838072797</c:v>
                </c:pt>
                <c:pt idx="12">
                  <c:v>72.799831219651395</c:v>
                </c:pt>
                <c:pt idx="13">
                  <c:v>70.132110446016497</c:v>
                </c:pt>
                <c:pt idx="14">
                  <c:v>75.949555745787805</c:v>
                </c:pt>
                <c:pt idx="15">
                  <c:v>72.0229840228711</c:v>
                </c:pt>
              </c:numCache>
            </c:numRef>
          </c:bubbleSize>
          <c:bubble3D val="0"/>
          <c:extLst>
            <c:ext xmlns:c16="http://schemas.microsoft.com/office/drawing/2014/chart" uri="{C3380CC4-5D6E-409C-BE32-E72D297353CC}">
              <c16:uniqueId val="{00000020-3ED7-42A3-9410-7DD078E8FC59}"/>
            </c:ext>
          </c:extLst>
        </c:ser>
        <c:dLbls>
          <c:showLegendKey val="0"/>
          <c:showVal val="0"/>
          <c:showCatName val="0"/>
          <c:showSerName val="0"/>
          <c:showPercent val="0"/>
          <c:showBubbleSize val="0"/>
        </c:dLbls>
        <c:bubbleScale val="100"/>
        <c:showNegBubbles val="1"/>
        <c:axId val="33711201"/>
        <c:axId val="53271145"/>
      </c:bubbleChart>
      <c:valAx>
        <c:axId val="33711201"/>
        <c:scaling>
          <c:orientation val="minMax"/>
          <c:max val="3.2"/>
          <c:min val="1.8"/>
        </c:scaling>
        <c:delete val="0"/>
        <c:axPos val="b"/>
        <c:majorGridlines>
          <c:spPr>
            <a:ln w="9360">
              <a:solidFill>
                <a:srgbClr val="D9D9D9"/>
              </a:solidFill>
              <a:round/>
            </a:ln>
          </c:spPr>
        </c:majorGridlines>
        <c:title>
          <c:tx>
            <c:rich>
              <a:bodyPr rot="0"/>
              <a:lstStyle/>
              <a:p>
                <a:pPr>
                  <a:defRPr lang="en-GB" sz="1000" b="0" strike="noStrike" spc="-1">
                    <a:solidFill>
                      <a:srgbClr val="000000"/>
                    </a:solidFill>
                    <a:latin typeface="Arial Narrow"/>
                  </a:defRPr>
                </a:pPr>
                <a:r>
                  <a:rPr lang="en-GB" sz="1000" b="0" strike="noStrike" spc="-1">
                    <a:solidFill>
                      <a:srgbClr val="000000"/>
                    </a:solidFill>
                    <a:latin typeface="Arial Narrow"/>
                  </a:rPr>
                  <a:t> Wpływ polityki spójności na wskaźnik zatrudnienia 20-64 
w okresie 2004-2021 (p.p.)</a:t>
                </a:r>
              </a:p>
            </c:rich>
          </c:tx>
          <c:layout>
            <c:manualLayout>
              <c:xMode val="edge"/>
              <c:yMode val="edge"/>
              <c:x val="0.31293264476431198"/>
              <c:y val="0.90706186947594003"/>
            </c:manualLayout>
          </c:layout>
          <c:overlay val="0"/>
          <c:spPr>
            <a:noFill/>
            <a:ln w="0">
              <a:noFill/>
            </a:ln>
          </c:spPr>
        </c:title>
        <c:numFmt formatCode="#,##0.0" sourceLinked="0"/>
        <c:majorTickMark val="none"/>
        <c:minorTickMark val="none"/>
        <c:tickLblPos val="nextTo"/>
        <c:spPr>
          <a:ln w="9360">
            <a:solidFill>
              <a:srgbClr val="888888"/>
            </a:solidFill>
            <a:round/>
          </a:ln>
        </c:spPr>
        <c:txPr>
          <a:bodyPr/>
          <a:lstStyle/>
          <a:p>
            <a:pPr>
              <a:defRPr sz="1000" b="0" strike="noStrike" spc="-1">
                <a:solidFill>
                  <a:srgbClr val="000000"/>
                </a:solidFill>
                <a:latin typeface="Arial Narrow"/>
              </a:defRPr>
            </a:pPr>
            <a:endParaRPr lang="pl-PL"/>
          </a:p>
        </c:txPr>
        <c:crossAx val="53271145"/>
        <c:crosses val="autoZero"/>
        <c:crossBetween val="midCat"/>
        <c:majorUnit val="0.2"/>
      </c:valAx>
      <c:valAx>
        <c:axId val="53271145"/>
        <c:scaling>
          <c:orientation val="minMax"/>
          <c:max val="28"/>
          <c:min val="8"/>
        </c:scaling>
        <c:delete val="0"/>
        <c:axPos val="l"/>
        <c:majorGridlines>
          <c:spPr>
            <a:ln w="9360">
              <a:solidFill>
                <a:srgbClr val="D9D9D9"/>
              </a:solidFill>
              <a:round/>
            </a:ln>
          </c:spPr>
        </c:majorGridlines>
        <c:title>
          <c:tx>
            <c:rich>
              <a:bodyPr rot="-5400000"/>
              <a:lstStyle/>
              <a:p>
                <a:pPr>
                  <a:defRPr lang="pl-PL" sz="1000" b="0" strike="noStrike" spc="-1">
                    <a:solidFill>
                      <a:srgbClr val="000000"/>
                    </a:solidFill>
                    <a:latin typeface="Arial Narrow"/>
                  </a:defRPr>
                </a:pPr>
                <a:r>
                  <a:rPr lang="pl-PL" sz="1000" b="0" strike="noStrike" spc="-1">
                    <a:solidFill>
                      <a:srgbClr val="000000"/>
                    </a:solidFill>
                    <a:latin typeface="Arial Narrow"/>
                  </a:rPr>
                  <a:t>Zmiana wskaźnika zatrudnienia 20-64 
w okresie 2004-2021 (p. proc.)</a:t>
                </a:r>
              </a:p>
            </c:rich>
          </c:tx>
          <c:layout>
            <c:manualLayout>
              <c:xMode val="edge"/>
              <c:yMode val="edge"/>
              <c:x val="0"/>
              <c:y val="0.20516025354879"/>
            </c:manualLayout>
          </c:layout>
          <c:overlay val="0"/>
          <c:spPr>
            <a:noFill/>
            <a:ln w="0">
              <a:noFill/>
            </a:ln>
          </c:spPr>
        </c:title>
        <c:numFmt formatCode="#,##0" sourceLinked="0"/>
        <c:majorTickMark val="none"/>
        <c:minorTickMark val="none"/>
        <c:tickLblPos val="nextTo"/>
        <c:spPr>
          <a:ln w="9360">
            <a:solidFill>
              <a:srgbClr val="888888"/>
            </a:solidFill>
            <a:round/>
          </a:ln>
        </c:spPr>
        <c:txPr>
          <a:bodyPr/>
          <a:lstStyle/>
          <a:p>
            <a:pPr>
              <a:defRPr sz="1000" b="0" strike="noStrike" spc="-1">
                <a:solidFill>
                  <a:srgbClr val="000000"/>
                </a:solidFill>
                <a:latin typeface="Arial Narrow"/>
              </a:defRPr>
            </a:pPr>
            <a:endParaRPr lang="pl-PL"/>
          </a:p>
        </c:txPr>
        <c:crossAx val="33711201"/>
        <c:crosses val="autoZero"/>
        <c:crossBetween val="midCat"/>
      </c:valAx>
      <c:spPr>
        <a:noFill/>
        <a:ln w="0">
          <a:noFill/>
        </a:ln>
      </c:spPr>
    </c:plotArea>
    <c:plotVisOnly val="1"/>
    <c:dispBlanksAs val="gap"/>
    <c:showDLblsOverMax val="1"/>
  </c:chart>
  <c:spPr>
    <a:solidFill>
      <a:srgbClr val="FFFFFF"/>
    </a:solidFill>
    <a:ln w="9360">
      <a:noFill/>
    </a:ln>
  </c:spPr>
  <c:userShapes r:id="rId1"/>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pl-PL"/>
  <c:roundedCorners val="0"/>
  <c:style val="2"/>
  <c:chart>
    <c:autoTitleDeleted val="1"/>
    <c:plotArea>
      <c:layout>
        <c:manualLayout>
          <c:layoutTarget val="inner"/>
          <c:xMode val="edge"/>
          <c:yMode val="edge"/>
          <c:x val="7.7738710031864597E-2"/>
          <c:y val="3.5724025088628299E-2"/>
          <c:w val="0.89215470827381604"/>
          <c:h val="0.85510408144714101"/>
        </c:manualLayout>
      </c:layout>
      <c:bubbleChart>
        <c:varyColors val="1"/>
        <c:ser>
          <c:idx val="0"/>
          <c:order val="0"/>
          <c:tx>
            <c:strRef>
              <c:f>label 2</c:f>
              <c:strCache>
                <c:ptCount val="1"/>
                <c:pt idx="0">
                  <c:v>DOLNOŚLĄSKIE KUJAWSKO-POMORSKIE LUBELSKIE LUBUSKIE ŁÓDZKIE MAŁOPOLSKIE MAZOWIECKIE OPOLSKIE PODKARPACKIE PODLASKIE POMORSKIE ŚLĄSKIE ŚWIĘTOKRZYSKIE WARMIŃSKO-MAZURSKIE WIELKOPOLSKIE ZACHODNIOPOMORSKIE</c:v>
                </c:pt>
              </c:strCache>
            </c:strRef>
          </c:tx>
          <c:spPr>
            <a:solidFill>
              <a:srgbClr val="8064A2"/>
            </a:solidFill>
            <a:ln w="0">
              <a:noFill/>
            </a:ln>
          </c:spPr>
          <c:invertIfNegative val="0"/>
          <c:dPt>
            <c:idx val="0"/>
            <c:invertIfNegative val="1"/>
            <c:bubble3D val="0"/>
            <c:spPr>
              <a:solidFill>
                <a:srgbClr val="D8D4E0"/>
              </a:solidFill>
              <a:ln w="0">
                <a:noFill/>
              </a:ln>
            </c:spPr>
            <c:extLst>
              <c:ext xmlns:c16="http://schemas.microsoft.com/office/drawing/2014/chart" uri="{C3380CC4-5D6E-409C-BE32-E72D297353CC}">
                <c16:uniqueId val="{00000001-C307-4668-997B-E866FB199991}"/>
              </c:ext>
            </c:extLst>
          </c:dPt>
          <c:dPt>
            <c:idx val="1"/>
            <c:invertIfNegative val="1"/>
            <c:bubble3D val="0"/>
            <c:spPr>
              <a:solidFill>
                <a:srgbClr val="D0C9D9"/>
              </a:solidFill>
              <a:ln w="0">
                <a:noFill/>
              </a:ln>
            </c:spPr>
            <c:extLst>
              <c:ext xmlns:c16="http://schemas.microsoft.com/office/drawing/2014/chart" uri="{C3380CC4-5D6E-409C-BE32-E72D297353CC}">
                <c16:uniqueId val="{00000003-C307-4668-997B-E866FB199991}"/>
              </c:ext>
            </c:extLst>
          </c:dPt>
          <c:dPt>
            <c:idx val="2"/>
            <c:invertIfNegative val="1"/>
            <c:bubble3D val="0"/>
            <c:spPr>
              <a:solidFill>
                <a:srgbClr val="C6BED2"/>
              </a:solidFill>
              <a:ln w="0">
                <a:noFill/>
              </a:ln>
            </c:spPr>
            <c:extLst>
              <c:ext xmlns:c16="http://schemas.microsoft.com/office/drawing/2014/chart" uri="{C3380CC4-5D6E-409C-BE32-E72D297353CC}">
                <c16:uniqueId val="{00000005-C307-4668-997B-E866FB199991}"/>
              </c:ext>
            </c:extLst>
          </c:dPt>
          <c:dPt>
            <c:idx val="3"/>
            <c:invertIfNegative val="1"/>
            <c:bubble3D val="0"/>
            <c:spPr>
              <a:solidFill>
                <a:srgbClr val="BCB3CB"/>
              </a:solidFill>
              <a:ln w="0">
                <a:noFill/>
              </a:ln>
            </c:spPr>
            <c:extLst>
              <c:ext xmlns:c16="http://schemas.microsoft.com/office/drawing/2014/chart" uri="{C3380CC4-5D6E-409C-BE32-E72D297353CC}">
                <c16:uniqueId val="{00000007-C307-4668-997B-E866FB199991}"/>
              </c:ext>
            </c:extLst>
          </c:dPt>
          <c:dPt>
            <c:idx val="4"/>
            <c:invertIfNegative val="1"/>
            <c:bubble3D val="0"/>
            <c:spPr>
              <a:solidFill>
                <a:srgbClr val="B0A4C2"/>
              </a:solidFill>
              <a:ln w="0">
                <a:noFill/>
              </a:ln>
            </c:spPr>
            <c:extLst>
              <c:ext xmlns:c16="http://schemas.microsoft.com/office/drawing/2014/chart" uri="{C3380CC4-5D6E-409C-BE32-E72D297353CC}">
                <c16:uniqueId val="{00000009-C307-4668-997B-E866FB199991}"/>
              </c:ext>
            </c:extLst>
          </c:dPt>
          <c:dPt>
            <c:idx val="5"/>
            <c:invertIfNegative val="1"/>
            <c:bubble3D val="0"/>
            <c:spPr>
              <a:solidFill>
                <a:srgbClr val="A495B9"/>
              </a:solidFill>
              <a:ln w="0">
                <a:noFill/>
              </a:ln>
            </c:spPr>
            <c:extLst>
              <c:ext xmlns:c16="http://schemas.microsoft.com/office/drawing/2014/chart" uri="{C3380CC4-5D6E-409C-BE32-E72D297353CC}">
                <c16:uniqueId val="{0000000B-C307-4668-997B-E866FB199991}"/>
              </c:ext>
            </c:extLst>
          </c:dPt>
          <c:dPt>
            <c:idx val="6"/>
            <c:invertIfNegative val="1"/>
            <c:bubble3D val="0"/>
            <c:spPr>
              <a:solidFill>
                <a:srgbClr val="9784B0"/>
              </a:solidFill>
              <a:ln w="0">
                <a:noFill/>
              </a:ln>
            </c:spPr>
            <c:extLst>
              <c:ext xmlns:c16="http://schemas.microsoft.com/office/drawing/2014/chart" uri="{C3380CC4-5D6E-409C-BE32-E72D297353CC}">
                <c16:uniqueId val="{0000000D-C307-4668-997B-E866FB199991}"/>
              </c:ext>
            </c:extLst>
          </c:dPt>
          <c:dPt>
            <c:idx val="7"/>
            <c:invertIfNegative val="1"/>
            <c:bubble3D val="0"/>
            <c:spPr>
              <a:solidFill>
                <a:srgbClr val="8870A7"/>
              </a:solidFill>
              <a:ln w="0">
                <a:noFill/>
              </a:ln>
            </c:spPr>
            <c:extLst>
              <c:ext xmlns:c16="http://schemas.microsoft.com/office/drawing/2014/chart" uri="{C3380CC4-5D6E-409C-BE32-E72D297353CC}">
                <c16:uniqueId val="{0000000F-C307-4668-997B-E866FB199991}"/>
              </c:ext>
            </c:extLst>
          </c:dPt>
          <c:dPt>
            <c:idx val="8"/>
            <c:invertIfNegative val="1"/>
            <c:bubble3D val="0"/>
            <c:spPr>
              <a:solidFill>
                <a:srgbClr val="7D619E"/>
              </a:solidFill>
              <a:ln w="0">
                <a:noFill/>
              </a:ln>
            </c:spPr>
            <c:extLst>
              <c:ext xmlns:c16="http://schemas.microsoft.com/office/drawing/2014/chart" uri="{C3380CC4-5D6E-409C-BE32-E72D297353CC}">
                <c16:uniqueId val="{00000011-C307-4668-997B-E866FB199991}"/>
              </c:ext>
            </c:extLst>
          </c:dPt>
          <c:dPt>
            <c:idx val="9"/>
            <c:invertIfNegative val="1"/>
            <c:bubble3D val="0"/>
            <c:spPr>
              <a:solidFill>
                <a:srgbClr val="785E98"/>
              </a:solidFill>
              <a:ln w="0">
                <a:noFill/>
              </a:ln>
            </c:spPr>
            <c:extLst>
              <c:ext xmlns:c16="http://schemas.microsoft.com/office/drawing/2014/chart" uri="{C3380CC4-5D6E-409C-BE32-E72D297353CC}">
                <c16:uniqueId val="{00000013-C307-4668-997B-E866FB199991}"/>
              </c:ext>
            </c:extLst>
          </c:dPt>
          <c:dPt>
            <c:idx val="10"/>
            <c:invertIfNegative val="1"/>
            <c:bubble3D val="0"/>
            <c:spPr>
              <a:solidFill>
                <a:srgbClr val="735A92"/>
              </a:solidFill>
              <a:ln w="0">
                <a:noFill/>
              </a:ln>
            </c:spPr>
            <c:extLst>
              <c:ext xmlns:c16="http://schemas.microsoft.com/office/drawing/2014/chart" uri="{C3380CC4-5D6E-409C-BE32-E72D297353CC}">
                <c16:uniqueId val="{00000015-C307-4668-997B-E866FB199991}"/>
              </c:ext>
            </c:extLst>
          </c:dPt>
          <c:dPt>
            <c:idx val="11"/>
            <c:invertIfNegative val="1"/>
            <c:bubble3D val="0"/>
            <c:spPr>
              <a:solidFill>
                <a:srgbClr val="6E568B"/>
              </a:solidFill>
              <a:ln w="0">
                <a:noFill/>
              </a:ln>
            </c:spPr>
            <c:extLst>
              <c:ext xmlns:c16="http://schemas.microsoft.com/office/drawing/2014/chart" uri="{C3380CC4-5D6E-409C-BE32-E72D297353CC}">
                <c16:uniqueId val="{00000017-C307-4668-997B-E866FB199991}"/>
              </c:ext>
            </c:extLst>
          </c:dPt>
          <c:dPt>
            <c:idx val="12"/>
            <c:invertIfNegative val="1"/>
            <c:bubble3D val="0"/>
            <c:spPr>
              <a:solidFill>
                <a:srgbClr val="675183"/>
              </a:solidFill>
              <a:ln w="0">
                <a:noFill/>
              </a:ln>
            </c:spPr>
            <c:extLst>
              <c:ext xmlns:c16="http://schemas.microsoft.com/office/drawing/2014/chart" uri="{C3380CC4-5D6E-409C-BE32-E72D297353CC}">
                <c16:uniqueId val="{00000019-C307-4668-997B-E866FB199991}"/>
              </c:ext>
            </c:extLst>
          </c:dPt>
          <c:dPt>
            <c:idx val="13"/>
            <c:invertIfNegative val="1"/>
            <c:bubble3D val="0"/>
            <c:spPr>
              <a:solidFill>
                <a:srgbClr val="614C7B"/>
              </a:solidFill>
              <a:ln w="0">
                <a:noFill/>
              </a:ln>
            </c:spPr>
            <c:extLst>
              <c:ext xmlns:c16="http://schemas.microsoft.com/office/drawing/2014/chart" uri="{C3380CC4-5D6E-409C-BE32-E72D297353CC}">
                <c16:uniqueId val="{0000001B-C307-4668-997B-E866FB199991}"/>
              </c:ext>
            </c:extLst>
          </c:dPt>
          <c:dPt>
            <c:idx val="14"/>
            <c:invertIfNegative val="1"/>
            <c:bubble3D val="0"/>
            <c:spPr>
              <a:solidFill>
                <a:srgbClr val="5B4773"/>
              </a:solidFill>
              <a:ln w="0">
                <a:noFill/>
              </a:ln>
            </c:spPr>
            <c:extLst>
              <c:ext xmlns:c16="http://schemas.microsoft.com/office/drawing/2014/chart" uri="{C3380CC4-5D6E-409C-BE32-E72D297353CC}">
                <c16:uniqueId val="{0000001D-C307-4668-997B-E866FB199991}"/>
              </c:ext>
            </c:extLst>
          </c:dPt>
          <c:dPt>
            <c:idx val="15"/>
            <c:invertIfNegative val="1"/>
            <c:bubble3D val="0"/>
            <c:spPr>
              <a:solidFill>
                <a:srgbClr val="54416A"/>
              </a:solidFill>
              <a:ln w="0">
                <a:noFill/>
              </a:ln>
            </c:spPr>
            <c:extLst>
              <c:ext xmlns:c16="http://schemas.microsoft.com/office/drawing/2014/chart" uri="{C3380CC4-5D6E-409C-BE32-E72D297353CC}">
                <c16:uniqueId val="{0000001F-C307-4668-997B-E866FB199991}"/>
              </c:ext>
            </c:extLst>
          </c:dPt>
          <c:dLbls>
            <c:dLbl>
              <c:idx val="0"/>
              <c:layout>
                <c:manualLayout>
                  <c:x val="-7.0116598766193305E-2"/>
                  <c:y val="6.73410025148721E-2"/>
                </c:manualLayout>
              </c:layout>
              <c:tx>
                <c:rich>
                  <a:bodyPr/>
                  <a:lstStyle/>
                  <a:p>
                    <a:r>
                      <a:rPr lang="en-US" sz="1000" b="0" strike="noStrike" spc="-1">
                        <a:solidFill>
                          <a:srgbClr val="000000"/>
                        </a:solidFill>
                        <a:latin typeface="Arial Narrow"/>
                      </a:rPr>
                      <a:t>Dolnośląskie</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1-C307-4668-997B-E866FB199991}"/>
                </c:ext>
              </c:extLst>
            </c:dLbl>
            <c:dLbl>
              <c:idx val="1"/>
              <c:layout>
                <c:manualLayout>
                  <c:x val="-1.5935195234717502E-2"/>
                  <c:y val="-5.8789084963758997E-17"/>
                </c:manualLayout>
              </c:layout>
              <c:tx>
                <c:rich>
                  <a:bodyPr/>
                  <a:lstStyle/>
                  <a:p>
                    <a:r>
                      <a:rPr lang="en-US" sz="1000" b="0" strike="noStrike" spc="-1">
                        <a:solidFill>
                          <a:srgbClr val="000000"/>
                        </a:solidFill>
                        <a:latin typeface="Arial Narrow"/>
                      </a:rPr>
                      <a:t>Kujawsko-pomorskie</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3-C307-4668-997B-E866FB199991}"/>
                </c:ext>
              </c:extLst>
            </c:dLbl>
            <c:dLbl>
              <c:idx val="2"/>
              <c:layout>
                <c:manualLayout>
                  <c:x val="-8.1504222363571299E-2"/>
                  <c:y val="-7.3025219420064499E-2"/>
                </c:manualLayout>
              </c:layout>
              <c:tx>
                <c:rich>
                  <a:bodyPr/>
                  <a:lstStyle/>
                  <a:p>
                    <a:r>
                      <a:rPr lang="en-US" sz="1000" b="0" strike="noStrike" spc="-1">
                        <a:solidFill>
                          <a:srgbClr val="000000"/>
                        </a:solidFill>
                        <a:latin typeface="Arial Narrow"/>
                      </a:rPr>
                      <a:t>Lubelskie</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5-C307-4668-997B-E866FB199991}"/>
                </c:ext>
              </c:extLst>
            </c:dLbl>
            <c:dLbl>
              <c:idx val="3"/>
              <c:layout>
                <c:manualLayout>
                  <c:x val="-1.08771491812265E-2"/>
                  <c:y val="1.6401965438183602E-2"/>
                </c:manualLayout>
              </c:layout>
              <c:tx>
                <c:rich>
                  <a:bodyPr/>
                  <a:lstStyle/>
                  <a:p>
                    <a:r>
                      <a:rPr lang="en-US" sz="1000" b="0" strike="noStrike" spc="-1">
                        <a:solidFill>
                          <a:srgbClr val="000000"/>
                        </a:solidFill>
                        <a:latin typeface="Arial Narrow"/>
                      </a:rPr>
                      <a:t>Lubuskie</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7-C307-4668-997B-E866FB199991}"/>
                </c:ext>
              </c:extLst>
            </c:dLbl>
            <c:dLbl>
              <c:idx val="4"/>
              <c:layout>
                <c:manualLayout>
                  <c:x val="-8.3216944149062805E-2"/>
                  <c:y val="-7.1594822797466998E-2"/>
                </c:manualLayout>
              </c:layout>
              <c:tx>
                <c:rich>
                  <a:bodyPr/>
                  <a:lstStyle/>
                  <a:p>
                    <a:r>
                      <a:rPr lang="en-US" sz="1000" b="0" strike="noStrike" spc="-1">
                        <a:solidFill>
                          <a:srgbClr val="000000"/>
                        </a:solidFill>
                        <a:latin typeface="Arial Narrow"/>
                      </a:rPr>
                      <a:t>Łódzkie</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9-C307-4668-997B-E866FB199991}"/>
                </c:ext>
              </c:extLst>
            </c:dLbl>
            <c:dLbl>
              <c:idx val="5"/>
              <c:layout>
                <c:manualLayout>
                  <c:x val="-9.8368648904700498E-2"/>
                  <c:y val="-6.5367231923725705E-2"/>
                </c:manualLayout>
              </c:layout>
              <c:tx>
                <c:rich>
                  <a:bodyPr/>
                  <a:lstStyle/>
                  <a:p>
                    <a:r>
                      <a:rPr lang="en-US" sz="1000" b="0" strike="noStrike" spc="-1">
                        <a:solidFill>
                          <a:srgbClr val="000000"/>
                        </a:solidFill>
                        <a:latin typeface="Arial Narrow"/>
                      </a:rPr>
                      <a:t>Małopolskie</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B-C307-4668-997B-E866FB199991}"/>
                </c:ext>
              </c:extLst>
            </c:dLbl>
            <c:dLbl>
              <c:idx val="6"/>
              <c:layout>
                <c:manualLayout>
                  <c:x val="-0.123908393572875"/>
                  <c:y val="-5.0961256830049199E-2"/>
                </c:manualLayout>
              </c:layout>
              <c:tx>
                <c:rich>
                  <a:bodyPr/>
                  <a:lstStyle/>
                  <a:p>
                    <a:r>
                      <a:rPr lang="en-US" sz="1000" b="0" strike="noStrike" spc="-1">
                        <a:solidFill>
                          <a:srgbClr val="000000"/>
                        </a:solidFill>
                        <a:latin typeface="Arial Narrow"/>
                      </a:rPr>
                      <a:t>Mazowieckie</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D-C307-4668-997B-E866FB199991}"/>
                </c:ext>
              </c:extLst>
            </c:dLbl>
            <c:dLbl>
              <c:idx val="7"/>
              <c:layout>
                <c:manualLayout>
                  <c:x val="-0.476519092506205"/>
                  <c:y val="0.22074693720899699"/>
                </c:manualLayout>
              </c:layout>
              <c:tx>
                <c:rich>
                  <a:bodyPr/>
                  <a:lstStyle/>
                  <a:p>
                    <a:r>
                      <a:rPr lang="en-US" sz="1000" b="0" strike="noStrike" spc="-1">
                        <a:solidFill>
                          <a:srgbClr val="000000"/>
                        </a:solidFill>
                        <a:latin typeface="Arial Narrow"/>
                      </a:rPr>
                      <a:t>Świętokrzyskie</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F-C307-4668-997B-E866FB199991}"/>
                </c:ext>
              </c:extLst>
            </c:dLbl>
            <c:dLbl>
              <c:idx val="8"/>
              <c:layout>
                <c:manualLayout>
                  <c:x val="-9.6559631347432701E-2"/>
                  <c:y val="-6.9806637646322098E-2"/>
                </c:manualLayout>
              </c:layout>
              <c:tx>
                <c:rich>
                  <a:bodyPr/>
                  <a:lstStyle/>
                  <a:p>
                    <a:r>
                      <a:rPr lang="en-US" sz="1000" b="0" strike="noStrike" spc="-1">
                        <a:solidFill>
                          <a:srgbClr val="000000"/>
                        </a:solidFill>
                        <a:latin typeface="Arial Narrow"/>
                      </a:rPr>
                      <a:t>Podkarpackie</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11-C307-4668-997B-E866FB199991}"/>
                </c:ext>
              </c:extLst>
            </c:dLbl>
            <c:dLbl>
              <c:idx val="9"/>
              <c:layout>
                <c:manualLayout>
                  <c:x val="-6.2535023581018506E-2"/>
                  <c:y val="5.6414186302531998E-2"/>
                </c:manualLayout>
              </c:layout>
              <c:tx>
                <c:rich>
                  <a:bodyPr/>
                  <a:lstStyle/>
                  <a:p>
                    <a:r>
                      <a:rPr lang="en-US" sz="1000" b="0" strike="noStrike" spc="-1">
                        <a:solidFill>
                          <a:srgbClr val="000000"/>
                        </a:solidFill>
                        <a:latin typeface="Arial Narrow"/>
                      </a:rPr>
                      <a:t>Podlaskie</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13-C307-4668-997B-E866FB199991}"/>
                </c:ext>
              </c:extLst>
            </c:dLbl>
            <c:dLbl>
              <c:idx val="10"/>
              <c:layout>
                <c:manualLayout>
                  <c:x val="-0.109908728090041"/>
                  <c:y val="-5.1158457141125699E-2"/>
                </c:manualLayout>
              </c:layout>
              <c:tx>
                <c:rich>
                  <a:bodyPr/>
                  <a:lstStyle/>
                  <a:p>
                    <a:r>
                      <a:rPr lang="en-US" sz="1000" b="0" strike="noStrike" spc="-1">
                        <a:solidFill>
                          <a:srgbClr val="000000"/>
                        </a:solidFill>
                        <a:latin typeface="Arial Narrow"/>
                      </a:rPr>
                      <a:t>Pomorskie</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15-C307-4668-997B-E866FB199991}"/>
                </c:ext>
              </c:extLst>
            </c:dLbl>
            <c:dLbl>
              <c:idx val="11"/>
              <c:layout>
                <c:manualLayout>
                  <c:x val="-7.2183829391361906E-2"/>
                  <c:y val="-5.68828211006858E-2"/>
                </c:manualLayout>
              </c:layout>
              <c:tx>
                <c:rich>
                  <a:bodyPr/>
                  <a:lstStyle/>
                  <a:p>
                    <a:r>
                      <a:rPr lang="en-US" sz="1000" b="0" strike="noStrike" spc="-1">
                        <a:solidFill>
                          <a:srgbClr val="000000"/>
                        </a:solidFill>
                        <a:latin typeface="Arial Narrow"/>
                      </a:rPr>
                      <a:t>Śląskie</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17-C307-4668-997B-E866FB199991}"/>
                </c:ext>
              </c:extLst>
            </c:dLbl>
            <c:dLbl>
              <c:idx val="12"/>
              <c:layout>
                <c:manualLayout>
                  <c:x val="0.29463804998467802"/>
                  <c:y val="-0.34811081596994298"/>
                </c:manualLayout>
              </c:layout>
              <c:tx>
                <c:rich>
                  <a:bodyPr/>
                  <a:lstStyle/>
                  <a:p>
                    <a:r>
                      <a:rPr lang="en-US" sz="1000" b="0" strike="noStrike" spc="-1">
                        <a:solidFill>
                          <a:srgbClr val="000000"/>
                        </a:solidFill>
                        <a:latin typeface="Arial Narrow"/>
                      </a:rPr>
                      <a:t>Opolskie</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19-C307-4668-997B-E866FB199991}"/>
                </c:ext>
              </c:extLst>
            </c:dLbl>
            <c:dLbl>
              <c:idx val="13"/>
              <c:layout>
                <c:manualLayout>
                  <c:x val="-0.19040680461633699"/>
                  <c:y val="6.0186494429911801E-2"/>
                </c:manualLayout>
              </c:layout>
              <c:tx>
                <c:rich>
                  <a:bodyPr/>
                  <a:lstStyle/>
                  <a:p>
                    <a:r>
                      <a:rPr lang="en-US" sz="1000" b="0" strike="noStrike" spc="-1">
                        <a:solidFill>
                          <a:srgbClr val="000000"/>
                        </a:solidFill>
                        <a:latin typeface="Arial Narrow"/>
                      </a:rPr>
                      <a:t>Warmińsko-mazurskie</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1B-C307-4668-997B-E866FB199991}"/>
                </c:ext>
              </c:extLst>
            </c:dLbl>
            <c:dLbl>
              <c:idx val="14"/>
              <c:layout>
                <c:manualLayout>
                  <c:x val="-5.4573301379212E-2"/>
                  <c:y val="-5.15937623092384E-2"/>
                </c:manualLayout>
              </c:layout>
              <c:tx>
                <c:rich>
                  <a:bodyPr/>
                  <a:lstStyle/>
                  <a:p>
                    <a:r>
                      <a:rPr lang="en-US" sz="1000" b="0" strike="noStrike" spc="-1">
                        <a:solidFill>
                          <a:srgbClr val="000000"/>
                        </a:solidFill>
                        <a:latin typeface="Arial Narrow"/>
                      </a:rPr>
                      <a:t>Wielkopolskie</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1D-C307-4668-997B-E866FB199991}"/>
                </c:ext>
              </c:extLst>
            </c:dLbl>
            <c:dLbl>
              <c:idx val="15"/>
              <c:layout>
                <c:manualLayout>
                  <c:x val="-0.19971056329516501"/>
                  <c:y val="5.6236175778448302E-3"/>
                </c:manualLayout>
              </c:layout>
              <c:tx>
                <c:rich>
                  <a:bodyPr/>
                  <a:lstStyle/>
                  <a:p>
                    <a:r>
                      <a:rPr lang="en-US" sz="1000" b="0" strike="noStrike" spc="-1">
                        <a:solidFill>
                          <a:srgbClr val="000000"/>
                        </a:solidFill>
                        <a:latin typeface="Arial Narrow"/>
                      </a:rPr>
                      <a:t>Zachodniopomorskie</a:t>
                    </a:r>
                  </a:p>
                </c:rich>
              </c:tx>
              <c:spPr/>
              <c:dLblPos val="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1F-C307-4668-997B-E866FB199991}"/>
                </c:ext>
              </c:extLst>
            </c:dLbl>
            <c:spPr>
              <a:noFill/>
              <a:ln>
                <a:noFill/>
              </a:ln>
              <a:effectLst/>
            </c:spPr>
            <c:txPr>
              <a:bodyPr wrap="square"/>
              <a:lstStyle/>
              <a:p>
                <a:pPr>
                  <a:defRPr sz="1000" b="0" strike="noStrike" spc="-1">
                    <a:solidFill>
                      <a:srgbClr val="000000"/>
                    </a:solidFill>
                    <a:latin typeface="Arial Narrow"/>
                  </a:defRPr>
                </a:pPr>
                <a:endParaRPr lang="pl-PL"/>
              </a:p>
            </c:txPr>
            <c:dLblPos val="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0"/>
              </c:ext>
            </c:extLst>
          </c:dLbls>
          <c:xVal>
            <c:numRef>
              <c:f>1</c:f>
              <c:numCache>
                <c:formatCode>General</c:formatCode>
                <c:ptCount val="16"/>
                <c:pt idx="0">
                  <c:v>-0.86923348659038502</c:v>
                </c:pt>
                <c:pt idx="1">
                  <c:v>-0.85891070812238302</c:v>
                </c:pt>
                <c:pt idx="2">
                  <c:v>-1.65952648240802</c:v>
                </c:pt>
                <c:pt idx="3">
                  <c:v>-0.89893466692555302</c:v>
                </c:pt>
                <c:pt idx="4">
                  <c:v>-0.97607555813923497</c:v>
                </c:pt>
                <c:pt idx="5">
                  <c:v>-0.77082407310868295</c:v>
                </c:pt>
                <c:pt idx="6">
                  <c:v>-1.0171885369358</c:v>
                </c:pt>
                <c:pt idx="7">
                  <c:v>-0.68831235903572896</c:v>
                </c:pt>
                <c:pt idx="8">
                  <c:v>-1.3300729275205501</c:v>
                </c:pt>
                <c:pt idx="9">
                  <c:v>-0.99710691997919898</c:v>
                </c:pt>
                <c:pt idx="10">
                  <c:v>-1.1199432068333099</c:v>
                </c:pt>
                <c:pt idx="11">
                  <c:v>-0.83145771506064503</c:v>
                </c:pt>
                <c:pt idx="12">
                  <c:v>-1.18712882436143</c:v>
                </c:pt>
                <c:pt idx="13">
                  <c:v>-1.22575277768072</c:v>
                </c:pt>
                <c:pt idx="14">
                  <c:v>-0.73690261635627496</c:v>
                </c:pt>
                <c:pt idx="15">
                  <c:v>-0.87632500509989397</c:v>
                </c:pt>
              </c:numCache>
            </c:numRef>
          </c:xVal>
          <c:yVal>
            <c:numRef>
              <c:f>0</c:f>
              <c:numCache>
                <c:formatCode>General</c:formatCode>
                <c:ptCount val="16"/>
                <c:pt idx="0">
                  <c:v>-20.672840880087499</c:v>
                </c:pt>
                <c:pt idx="1">
                  <c:v>-18.714255475483299</c:v>
                </c:pt>
                <c:pt idx="2">
                  <c:v>-13.348934799284899</c:v>
                </c:pt>
                <c:pt idx="3">
                  <c:v>-23.185093364619501</c:v>
                </c:pt>
                <c:pt idx="4">
                  <c:v>-16.768848786881001</c:v>
                </c:pt>
                <c:pt idx="5">
                  <c:v>-14.159868361916001</c:v>
                </c:pt>
                <c:pt idx="6">
                  <c:v>-11.4749203457847</c:v>
                </c:pt>
                <c:pt idx="7">
                  <c:v>-13.1373444053255</c:v>
                </c:pt>
                <c:pt idx="8">
                  <c:v>-11.9743975150485</c:v>
                </c:pt>
                <c:pt idx="9">
                  <c:v>-11.615983237302901</c:v>
                </c:pt>
                <c:pt idx="10">
                  <c:v>-16.334554331448299</c:v>
                </c:pt>
                <c:pt idx="11">
                  <c:v>-16.558644278946499</c:v>
                </c:pt>
                <c:pt idx="12">
                  <c:v>-18.132008254408301</c:v>
                </c:pt>
                <c:pt idx="13">
                  <c:v>-18.5388265836642</c:v>
                </c:pt>
                <c:pt idx="14">
                  <c:v>-16.133165779409001</c:v>
                </c:pt>
                <c:pt idx="15">
                  <c:v>-19.373021587764502</c:v>
                </c:pt>
              </c:numCache>
            </c:numRef>
          </c:yVal>
          <c:bubbleSize>
            <c:numRef>
              <c:f>2</c:f>
              <c:numCache>
                <c:formatCode>General</c:formatCode>
                <c:ptCount val="16"/>
                <c:pt idx="0">
                  <c:v>4</c:v>
                </c:pt>
                <c:pt idx="1">
                  <c:v>4.4000000000000004</c:v>
                </c:pt>
                <c:pt idx="2">
                  <c:v>5.2</c:v>
                </c:pt>
                <c:pt idx="3">
                  <c:v>2.1</c:v>
                </c:pt>
                <c:pt idx="4">
                  <c:v>4.4000000000000004</c:v>
                </c:pt>
                <c:pt idx="5">
                  <c:v>3.2</c:v>
                </c:pt>
                <c:pt idx="6">
                  <c:v>2.8</c:v>
                </c:pt>
                <c:pt idx="7">
                  <c:v>2.6</c:v>
                </c:pt>
                <c:pt idx="8">
                  <c:v>4.8</c:v>
                </c:pt>
                <c:pt idx="9">
                  <c:v>3.2</c:v>
                </c:pt>
                <c:pt idx="10">
                  <c:v>2.2999999999999998</c:v>
                </c:pt>
                <c:pt idx="11">
                  <c:v>2.9</c:v>
                </c:pt>
                <c:pt idx="12">
                  <c:v>4.4000000000000004</c:v>
                </c:pt>
                <c:pt idx="13">
                  <c:v>3.5</c:v>
                </c:pt>
                <c:pt idx="14">
                  <c:v>2.2000000000000002</c:v>
                </c:pt>
                <c:pt idx="15">
                  <c:v>3.6</c:v>
                </c:pt>
              </c:numCache>
            </c:numRef>
          </c:bubbleSize>
          <c:bubble3D val="0"/>
          <c:extLst>
            <c:ext xmlns:c16="http://schemas.microsoft.com/office/drawing/2014/chart" uri="{C3380CC4-5D6E-409C-BE32-E72D297353CC}">
              <c16:uniqueId val="{00000020-C307-4668-997B-E866FB199991}"/>
            </c:ext>
          </c:extLst>
        </c:ser>
        <c:dLbls>
          <c:showLegendKey val="0"/>
          <c:showVal val="0"/>
          <c:showCatName val="0"/>
          <c:showSerName val="0"/>
          <c:showPercent val="0"/>
          <c:showBubbleSize val="0"/>
        </c:dLbls>
        <c:bubbleScale val="100"/>
        <c:showNegBubbles val="1"/>
        <c:axId val="93140455"/>
        <c:axId val="74990933"/>
      </c:bubbleChart>
      <c:valAx>
        <c:axId val="93140455"/>
        <c:scaling>
          <c:orientation val="minMax"/>
          <c:max val="-0.6"/>
          <c:min val="-1.8"/>
        </c:scaling>
        <c:delete val="0"/>
        <c:axPos val="b"/>
        <c:majorGridlines>
          <c:spPr>
            <a:ln w="9360">
              <a:solidFill>
                <a:srgbClr val="D9D9D9"/>
              </a:solidFill>
              <a:round/>
            </a:ln>
          </c:spPr>
        </c:majorGridlines>
        <c:title>
          <c:tx>
            <c:rich>
              <a:bodyPr rot="0"/>
              <a:lstStyle/>
              <a:p>
                <a:pPr>
                  <a:defRPr lang="en-GB" sz="1000" b="0" strike="noStrike" spc="-1">
                    <a:solidFill>
                      <a:srgbClr val="000000"/>
                    </a:solidFill>
                    <a:latin typeface="Arial Narrow"/>
                  </a:defRPr>
                </a:pPr>
                <a:r>
                  <a:rPr lang="en-GB" sz="1000" b="0" strike="noStrike" spc="-1">
                    <a:solidFill>
                      <a:srgbClr val="000000"/>
                    </a:solidFill>
                    <a:latin typeface="Arial Narrow"/>
                  </a:rPr>
                  <a:t> Wpływ polityki spójności na stopę bezrobocia 15+ w 2021 (p. proc.)</a:t>
                </a:r>
              </a:p>
            </c:rich>
          </c:tx>
          <c:layout>
            <c:manualLayout>
              <c:xMode val="edge"/>
              <c:yMode val="edge"/>
              <c:x val="0.27288210086803699"/>
              <c:y val="0.94264157803836002"/>
            </c:manualLayout>
          </c:layout>
          <c:overlay val="0"/>
          <c:spPr>
            <a:noFill/>
            <a:ln w="0">
              <a:noFill/>
            </a:ln>
          </c:spPr>
        </c:title>
        <c:numFmt formatCode="#,##0.00" sourceLinked="0"/>
        <c:majorTickMark val="none"/>
        <c:minorTickMark val="none"/>
        <c:tickLblPos val="low"/>
        <c:spPr>
          <a:ln w="9360">
            <a:solidFill>
              <a:srgbClr val="888888"/>
            </a:solidFill>
            <a:round/>
          </a:ln>
        </c:spPr>
        <c:txPr>
          <a:bodyPr/>
          <a:lstStyle/>
          <a:p>
            <a:pPr>
              <a:defRPr sz="1000" b="0" strike="noStrike" spc="-1">
                <a:solidFill>
                  <a:srgbClr val="000000"/>
                </a:solidFill>
                <a:latin typeface="Arial Narrow"/>
              </a:defRPr>
            </a:pPr>
            <a:endParaRPr lang="pl-PL"/>
          </a:p>
        </c:txPr>
        <c:crossAx val="74990933"/>
        <c:crosses val="autoZero"/>
        <c:crossBetween val="midCat"/>
      </c:valAx>
      <c:valAx>
        <c:axId val="74990933"/>
        <c:scaling>
          <c:orientation val="minMax"/>
          <c:max val="-10"/>
        </c:scaling>
        <c:delete val="0"/>
        <c:axPos val="l"/>
        <c:majorGridlines>
          <c:spPr>
            <a:ln w="9360">
              <a:solidFill>
                <a:srgbClr val="D9D9D9"/>
              </a:solidFill>
              <a:round/>
            </a:ln>
          </c:spPr>
        </c:majorGridlines>
        <c:title>
          <c:tx>
            <c:rich>
              <a:bodyPr rot="-5400000"/>
              <a:lstStyle/>
              <a:p>
                <a:pPr>
                  <a:defRPr lang="pl-PL" sz="1000" b="0" strike="noStrike" spc="-1">
                    <a:solidFill>
                      <a:srgbClr val="000000"/>
                    </a:solidFill>
                    <a:latin typeface="Arial Narrow"/>
                  </a:defRPr>
                </a:pPr>
                <a:r>
                  <a:rPr lang="pl-PL" sz="1000" b="0" strike="noStrike" spc="-1">
                    <a:solidFill>
                      <a:srgbClr val="000000"/>
                    </a:solidFill>
                    <a:latin typeface="Arial Narrow"/>
                  </a:rPr>
                  <a:t>Zmiana stopy bezrobocia 15+ w okresie 2004-2021 (p. proc.)</a:t>
                </a:r>
              </a:p>
            </c:rich>
          </c:tx>
          <c:layout>
            <c:manualLayout>
              <c:xMode val="edge"/>
              <c:yMode val="edge"/>
              <c:x val="3.9006702560158198E-3"/>
              <c:y val="6.00854467775657E-2"/>
            </c:manualLayout>
          </c:layout>
          <c:overlay val="0"/>
          <c:spPr>
            <a:noFill/>
            <a:ln w="0">
              <a:noFill/>
            </a:ln>
          </c:spPr>
        </c:title>
        <c:numFmt formatCode="#,##0" sourceLinked="0"/>
        <c:majorTickMark val="none"/>
        <c:minorTickMark val="none"/>
        <c:tickLblPos val="low"/>
        <c:spPr>
          <a:ln w="9360">
            <a:solidFill>
              <a:srgbClr val="888888"/>
            </a:solidFill>
            <a:round/>
          </a:ln>
        </c:spPr>
        <c:txPr>
          <a:bodyPr/>
          <a:lstStyle/>
          <a:p>
            <a:pPr>
              <a:defRPr sz="1000" b="0" strike="noStrike" spc="-1">
                <a:solidFill>
                  <a:srgbClr val="000000"/>
                </a:solidFill>
                <a:latin typeface="Arial Narrow"/>
              </a:defRPr>
            </a:pPr>
            <a:endParaRPr lang="pl-PL"/>
          </a:p>
        </c:txPr>
        <c:crossAx val="93140455"/>
        <c:crosses val="autoZero"/>
        <c:crossBetween val="midCat"/>
        <c:majorUnit val="3"/>
      </c:valAx>
      <c:spPr>
        <a:solidFill>
          <a:srgbClr val="FFFFFF"/>
        </a:solidFill>
        <a:ln w="0">
          <a:solidFill>
            <a:srgbClr val="D9D9D9"/>
          </a:solidFill>
        </a:ln>
      </c:spPr>
    </c:plotArea>
    <c:plotVisOnly val="1"/>
    <c:dispBlanksAs val="gap"/>
    <c:showDLblsOverMax val="1"/>
  </c:chart>
  <c:spPr>
    <a:solidFill>
      <a:srgbClr val="FFFFFF"/>
    </a:solidFill>
    <a:ln w="9360">
      <a:noFill/>
    </a:ln>
  </c:spPr>
  <c:userShapes r:id="rId1"/>
</c:chartSpace>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A3CD48-6F34-4014-8FC4-B9E53F936B2F}" type="doc">
      <dgm:prSet loTypeId="urn:microsoft.com/office/officeart/2005/8/layout/default" loCatId="list" qsTypeId="urn:microsoft.com/office/officeart/2005/8/quickstyle/simple1" qsCatId="simple" csTypeId="urn:microsoft.com/office/officeart/2005/8/colors/accent5_1" csCatId="accent5" phldr="1"/>
      <dgm:spPr/>
      <dgm:t>
        <a:bodyPr/>
        <a:lstStyle/>
        <a:p>
          <a:endParaRPr lang="pl-PL"/>
        </a:p>
      </dgm:t>
    </dgm:pt>
    <dgm:pt modelId="{70DD5C68-219B-475B-AF59-87D80C76A60A}">
      <dgm:prSet/>
      <dgm:spPr>
        <a:noFill/>
      </dgm:spPr>
      <dgm:t>
        <a:bodyPr/>
        <a:lstStyle/>
        <a:p>
          <a:pPr rtl="0"/>
          <a:r>
            <a:rPr lang="pl-PL" dirty="0"/>
            <a:t>Systematyczny monitoring wpływu polityki spójności na rozwój społeczno-gospodarczy</a:t>
          </a:r>
          <a:endParaRPr lang="en-GB" dirty="0"/>
        </a:p>
      </dgm:t>
    </dgm:pt>
    <dgm:pt modelId="{A8F6DED3-0F66-4838-B1A5-22388C2ADCC5}" type="parTrans" cxnId="{B7E1E394-8319-49DE-BC8D-C6999C41BD2F}">
      <dgm:prSet/>
      <dgm:spPr/>
      <dgm:t>
        <a:bodyPr/>
        <a:lstStyle/>
        <a:p>
          <a:endParaRPr lang="pl-PL"/>
        </a:p>
      </dgm:t>
    </dgm:pt>
    <dgm:pt modelId="{8AD5961A-93EC-4CE1-8A01-9D8A63D3DCC0}" type="sibTrans" cxnId="{B7E1E394-8319-49DE-BC8D-C6999C41BD2F}">
      <dgm:prSet/>
      <dgm:spPr/>
      <dgm:t>
        <a:bodyPr/>
        <a:lstStyle/>
        <a:p>
          <a:endParaRPr lang="pl-PL"/>
        </a:p>
      </dgm:t>
    </dgm:pt>
    <dgm:pt modelId="{2B96F4EC-D163-4F32-BD3B-36728344B74D}">
      <dgm:prSet/>
      <dgm:spPr>
        <a:noFill/>
      </dgm:spPr>
      <dgm:t>
        <a:bodyPr/>
        <a:lstStyle/>
        <a:p>
          <a:pPr rtl="0"/>
          <a:r>
            <a:rPr lang="pl-PL" dirty="0"/>
            <a:t>Ocena wpływu funduszy UE na polską gospodarkę</a:t>
          </a:r>
          <a:endParaRPr lang="en-GB" dirty="0"/>
        </a:p>
      </dgm:t>
    </dgm:pt>
    <dgm:pt modelId="{ED21AD9B-F999-44C2-93AB-A898FB461034}" type="parTrans" cxnId="{A942976F-70BC-4433-9676-01377CE2E049}">
      <dgm:prSet/>
      <dgm:spPr/>
      <dgm:t>
        <a:bodyPr/>
        <a:lstStyle/>
        <a:p>
          <a:endParaRPr lang="pl-PL"/>
        </a:p>
      </dgm:t>
    </dgm:pt>
    <dgm:pt modelId="{57EF6BC7-0F98-49A1-B83E-44D609EACDD7}" type="sibTrans" cxnId="{A942976F-70BC-4433-9676-01377CE2E049}">
      <dgm:prSet/>
      <dgm:spPr/>
      <dgm:t>
        <a:bodyPr/>
        <a:lstStyle/>
        <a:p>
          <a:endParaRPr lang="pl-PL"/>
        </a:p>
      </dgm:t>
    </dgm:pt>
    <dgm:pt modelId="{7A736878-09FB-43B9-BD31-D5BDCF1E07F0}">
      <dgm:prSet/>
      <dgm:spPr>
        <a:noFill/>
      </dgm:spPr>
      <dgm:t>
        <a:bodyPr/>
        <a:lstStyle/>
        <a:p>
          <a:pPr rtl="0"/>
          <a:r>
            <a:rPr lang="pl-PL" dirty="0"/>
            <a:t>Wykonane przez konsorcjum </a:t>
          </a:r>
          <a:r>
            <a:rPr lang="pl-PL" dirty="0" err="1"/>
            <a:t>Ecorys</a:t>
          </a:r>
          <a:r>
            <a:rPr lang="pl-PL" dirty="0"/>
            <a:t> </a:t>
          </a:r>
          <a:br>
            <a:rPr lang="pl-PL" dirty="0"/>
          </a:br>
          <a:r>
            <a:rPr lang="pl-PL" dirty="0"/>
            <a:t>i </a:t>
          </a:r>
          <a:r>
            <a:rPr lang="pl-PL" dirty="0" err="1"/>
            <a:t>Wise</a:t>
          </a:r>
          <a:r>
            <a:rPr lang="pl-PL" dirty="0"/>
            <a:t> Europa </a:t>
          </a:r>
          <a:br>
            <a:rPr lang="pl-PL" dirty="0"/>
          </a:br>
          <a:r>
            <a:rPr lang="pl-PL" dirty="0"/>
            <a:t>przy wykorzystaniu modelu VESPA 3</a:t>
          </a:r>
          <a:endParaRPr lang="en-GB" dirty="0"/>
        </a:p>
      </dgm:t>
    </dgm:pt>
    <dgm:pt modelId="{1EFF3E4F-C481-4663-9C10-F1D55AEF0F89}" type="parTrans" cxnId="{6AC68254-03E4-4404-ACB3-D9A8D5B389F4}">
      <dgm:prSet/>
      <dgm:spPr/>
      <dgm:t>
        <a:bodyPr/>
        <a:lstStyle/>
        <a:p>
          <a:endParaRPr lang="pl-PL"/>
        </a:p>
      </dgm:t>
    </dgm:pt>
    <dgm:pt modelId="{6FB99AC0-8A97-415D-AAF2-A39E8ABA7038}" type="sibTrans" cxnId="{6AC68254-03E4-4404-ACB3-D9A8D5B389F4}">
      <dgm:prSet/>
      <dgm:spPr/>
      <dgm:t>
        <a:bodyPr/>
        <a:lstStyle/>
        <a:p>
          <a:endParaRPr lang="pl-PL"/>
        </a:p>
      </dgm:t>
    </dgm:pt>
    <dgm:pt modelId="{92D51968-41D1-48F6-BDCC-EB10EB913994}">
      <dgm:prSet/>
      <dgm:spPr>
        <a:noFill/>
      </dgm:spPr>
      <dgm:t>
        <a:bodyPr/>
        <a:lstStyle/>
        <a:p>
          <a:pPr rtl="0"/>
          <a:r>
            <a:rPr lang="pl-PL" dirty="0"/>
            <a:t>Dwa scenariusze: ze środkami UE </a:t>
          </a:r>
          <a:br>
            <a:rPr lang="pl-PL" dirty="0"/>
          </a:br>
          <a:r>
            <a:rPr lang="pl-PL" dirty="0"/>
            <a:t>i bez</a:t>
          </a:r>
          <a:endParaRPr lang="en-GB" dirty="0"/>
        </a:p>
      </dgm:t>
    </dgm:pt>
    <dgm:pt modelId="{DE53D3B1-D5A1-4771-B7F9-A983171FAF9A}" type="parTrans" cxnId="{6E80A1D6-CA9A-4E67-82E7-E06C4B3B8FD3}">
      <dgm:prSet/>
      <dgm:spPr/>
      <dgm:t>
        <a:bodyPr/>
        <a:lstStyle/>
        <a:p>
          <a:endParaRPr lang="pl-PL"/>
        </a:p>
      </dgm:t>
    </dgm:pt>
    <dgm:pt modelId="{E5927B28-0DD2-42F5-AA64-1BACBD43AD3C}" type="sibTrans" cxnId="{6E80A1D6-CA9A-4E67-82E7-E06C4B3B8FD3}">
      <dgm:prSet/>
      <dgm:spPr/>
      <dgm:t>
        <a:bodyPr/>
        <a:lstStyle/>
        <a:p>
          <a:endParaRPr lang="pl-PL"/>
        </a:p>
      </dgm:t>
    </dgm:pt>
    <dgm:pt modelId="{0DF2142E-CC9A-4295-80FC-49D341FE3F53}">
      <dgm:prSet/>
      <dgm:spPr>
        <a:noFill/>
      </dgm:spPr>
      <dgm:t>
        <a:bodyPr/>
        <a:lstStyle/>
        <a:p>
          <a:pPr rtl="0"/>
          <a:r>
            <a:rPr lang="pl-PL" dirty="0"/>
            <a:t>Wpływ szacowany na poziomie ogólnopolskim </a:t>
          </a:r>
          <a:br>
            <a:rPr lang="pl-PL" dirty="0"/>
          </a:br>
          <a:r>
            <a:rPr lang="pl-PL" dirty="0"/>
            <a:t>i regionalnym</a:t>
          </a:r>
          <a:endParaRPr lang="en-GB" dirty="0"/>
        </a:p>
      </dgm:t>
    </dgm:pt>
    <dgm:pt modelId="{D2F4139B-BFD1-45F4-A353-3D299CC77DA4}" type="parTrans" cxnId="{7DD37F94-6FEC-4572-8EF4-14E8073CA7ED}">
      <dgm:prSet/>
      <dgm:spPr/>
      <dgm:t>
        <a:bodyPr/>
        <a:lstStyle/>
        <a:p>
          <a:endParaRPr lang="pl-PL"/>
        </a:p>
      </dgm:t>
    </dgm:pt>
    <dgm:pt modelId="{7F8D8E42-E1B5-4612-80E5-C873CC15455C}" type="sibTrans" cxnId="{7DD37F94-6FEC-4572-8EF4-14E8073CA7ED}">
      <dgm:prSet/>
      <dgm:spPr/>
      <dgm:t>
        <a:bodyPr/>
        <a:lstStyle/>
        <a:p>
          <a:endParaRPr lang="pl-PL"/>
        </a:p>
      </dgm:t>
    </dgm:pt>
    <dgm:pt modelId="{1D499421-E5AC-4508-8FED-E8BB451F0A93}">
      <dgm:prSet/>
      <dgm:spPr>
        <a:noFill/>
      </dgm:spPr>
      <dgm:t>
        <a:bodyPr/>
        <a:lstStyle/>
        <a:p>
          <a:pPr rtl="0"/>
          <a:r>
            <a:rPr lang="pl-PL" dirty="0"/>
            <a:t>Okres historyczny od 2004 r. oraz prognoza do 2029 r.</a:t>
          </a:r>
          <a:endParaRPr lang="en-GB" dirty="0"/>
        </a:p>
      </dgm:t>
    </dgm:pt>
    <dgm:pt modelId="{AFC6234A-C617-4665-8623-92BDE6EBED06}" type="parTrans" cxnId="{12C0770A-7042-46AD-B2F4-4CF7C397378F}">
      <dgm:prSet/>
      <dgm:spPr/>
      <dgm:t>
        <a:bodyPr/>
        <a:lstStyle/>
        <a:p>
          <a:endParaRPr lang="pl-PL"/>
        </a:p>
      </dgm:t>
    </dgm:pt>
    <dgm:pt modelId="{5B358FCF-3F13-463B-A7FC-60A56F5730BC}" type="sibTrans" cxnId="{12C0770A-7042-46AD-B2F4-4CF7C397378F}">
      <dgm:prSet/>
      <dgm:spPr/>
      <dgm:t>
        <a:bodyPr/>
        <a:lstStyle/>
        <a:p>
          <a:endParaRPr lang="pl-PL"/>
        </a:p>
      </dgm:t>
    </dgm:pt>
    <dgm:pt modelId="{414B88A7-2666-472E-BE6C-45192B36D017}" type="pres">
      <dgm:prSet presAssocID="{49A3CD48-6F34-4014-8FC4-B9E53F936B2F}" presName="diagram" presStyleCnt="0">
        <dgm:presLayoutVars>
          <dgm:dir/>
          <dgm:resizeHandles val="exact"/>
        </dgm:presLayoutVars>
      </dgm:prSet>
      <dgm:spPr/>
    </dgm:pt>
    <dgm:pt modelId="{9A328D28-A025-443C-AE71-B0D805803FF1}" type="pres">
      <dgm:prSet presAssocID="{70DD5C68-219B-475B-AF59-87D80C76A60A}" presName="node" presStyleLbl="node1" presStyleIdx="0" presStyleCnt="6">
        <dgm:presLayoutVars>
          <dgm:bulletEnabled val="1"/>
        </dgm:presLayoutVars>
      </dgm:prSet>
      <dgm:spPr/>
    </dgm:pt>
    <dgm:pt modelId="{37E13E9E-A6BE-40CA-B1D5-BAABDC7C9CDC}" type="pres">
      <dgm:prSet presAssocID="{8AD5961A-93EC-4CE1-8A01-9D8A63D3DCC0}" presName="sibTrans" presStyleCnt="0"/>
      <dgm:spPr/>
    </dgm:pt>
    <dgm:pt modelId="{2BDA8B2E-7046-4FA0-9678-8D4FDC0254B2}" type="pres">
      <dgm:prSet presAssocID="{2B96F4EC-D163-4F32-BD3B-36728344B74D}" presName="node" presStyleLbl="node1" presStyleIdx="1" presStyleCnt="6">
        <dgm:presLayoutVars>
          <dgm:bulletEnabled val="1"/>
        </dgm:presLayoutVars>
      </dgm:prSet>
      <dgm:spPr/>
    </dgm:pt>
    <dgm:pt modelId="{2E9424C6-CE43-426B-8EE0-267173700384}" type="pres">
      <dgm:prSet presAssocID="{57EF6BC7-0F98-49A1-B83E-44D609EACDD7}" presName="sibTrans" presStyleCnt="0"/>
      <dgm:spPr/>
    </dgm:pt>
    <dgm:pt modelId="{D47D60F8-64F2-49A5-8713-1297B379F99E}" type="pres">
      <dgm:prSet presAssocID="{7A736878-09FB-43B9-BD31-D5BDCF1E07F0}" presName="node" presStyleLbl="node1" presStyleIdx="2" presStyleCnt="6">
        <dgm:presLayoutVars>
          <dgm:bulletEnabled val="1"/>
        </dgm:presLayoutVars>
      </dgm:prSet>
      <dgm:spPr/>
    </dgm:pt>
    <dgm:pt modelId="{FCC7A42D-07EE-4B9A-8348-642C2BB71514}" type="pres">
      <dgm:prSet presAssocID="{6FB99AC0-8A97-415D-AAF2-A39E8ABA7038}" presName="sibTrans" presStyleCnt="0"/>
      <dgm:spPr/>
    </dgm:pt>
    <dgm:pt modelId="{2897062F-885C-4B86-B04D-836F6D8C2D31}" type="pres">
      <dgm:prSet presAssocID="{92D51968-41D1-48F6-BDCC-EB10EB913994}" presName="node" presStyleLbl="node1" presStyleIdx="3" presStyleCnt="6">
        <dgm:presLayoutVars>
          <dgm:bulletEnabled val="1"/>
        </dgm:presLayoutVars>
      </dgm:prSet>
      <dgm:spPr/>
    </dgm:pt>
    <dgm:pt modelId="{801B956B-266D-447D-AE3C-CDD5A156C059}" type="pres">
      <dgm:prSet presAssocID="{E5927B28-0DD2-42F5-AA64-1BACBD43AD3C}" presName="sibTrans" presStyleCnt="0"/>
      <dgm:spPr/>
    </dgm:pt>
    <dgm:pt modelId="{6A501D72-4C40-49DD-BA47-264EF5F30A81}" type="pres">
      <dgm:prSet presAssocID="{0DF2142E-CC9A-4295-80FC-49D341FE3F53}" presName="node" presStyleLbl="node1" presStyleIdx="4" presStyleCnt="6">
        <dgm:presLayoutVars>
          <dgm:bulletEnabled val="1"/>
        </dgm:presLayoutVars>
      </dgm:prSet>
      <dgm:spPr/>
    </dgm:pt>
    <dgm:pt modelId="{58468B40-CB64-473A-B790-A181D9529213}" type="pres">
      <dgm:prSet presAssocID="{7F8D8E42-E1B5-4612-80E5-C873CC15455C}" presName="sibTrans" presStyleCnt="0"/>
      <dgm:spPr/>
    </dgm:pt>
    <dgm:pt modelId="{32434EAB-8FBB-4C5C-8E7D-BD9374BB4CB0}" type="pres">
      <dgm:prSet presAssocID="{1D499421-E5AC-4508-8FED-E8BB451F0A93}" presName="node" presStyleLbl="node1" presStyleIdx="5" presStyleCnt="6">
        <dgm:presLayoutVars>
          <dgm:bulletEnabled val="1"/>
        </dgm:presLayoutVars>
      </dgm:prSet>
      <dgm:spPr/>
    </dgm:pt>
  </dgm:ptLst>
  <dgm:cxnLst>
    <dgm:cxn modelId="{BF105904-83F9-41E3-9E64-03A98B9E8CE8}" type="presOf" srcId="{2B96F4EC-D163-4F32-BD3B-36728344B74D}" destId="{2BDA8B2E-7046-4FA0-9678-8D4FDC0254B2}" srcOrd="0" destOrd="0" presId="urn:microsoft.com/office/officeart/2005/8/layout/default"/>
    <dgm:cxn modelId="{12C0770A-7042-46AD-B2F4-4CF7C397378F}" srcId="{49A3CD48-6F34-4014-8FC4-B9E53F936B2F}" destId="{1D499421-E5AC-4508-8FED-E8BB451F0A93}" srcOrd="5" destOrd="0" parTransId="{AFC6234A-C617-4665-8623-92BDE6EBED06}" sibTransId="{5B358FCF-3F13-463B-A7FC-60A56F5730BC}"/>
    <dgm:cxn modelId="{64C2B36E-C101-4047-9F93-C3DE4FCDE770}" type="presOf" srcId="{1D499421-E5AC-4508-8FED-E8BB451F0A93}" destId="{32434EAB-8FBB-4C5C-8E7D-BD9374BB4CB0}" srcOrd="0" destOrd="0" presId="urn:microsoft.com/office/officeart/2005/8/layout/default"/>
    <dgm:cxn modelId="{A942976F-70BC-4433-9676-01377CE2E049}" srcId="{49A3CD48-6F34-4014-8FC4-B9E53F936B2F}" destId="{2B96F4EC-D163-4F32-BD3B-36728344B74D}" srcOrd="1" destOrd="0" parTransId="{ED21AD9B-F999-44C2-93AB-A898FB461034}" sibTransId="{57EF6BC7-0F98-49A1-B83E-44D609EACDD7}"/>
    <dgm:cxn modelId="{02407854-0CA9-4C6D-95DF-7F2D3ABFC7B9}" type="presOf" srcId="{70DD5C68-219B-475B-AF59-87D80C76A60A}" destId="{9A328D28-A025-443C-AE71-B0D805803FF1}" srcOrd="0" destOrd="0" presId="urn:microsoft.com/office/officeart/2005/8/layout/default"/>
    <dgm:cxn modelId="{6AC68254-03E4-4404-ACB3-D9A8D5B389F4}" srcId="{49A3CD48-6F34-4014-8FC4-B9E53F936B2F}" destId="{7A736878-09FB-43B9-BD31-D5BDCF1E07F0}" srcOrd="2" destOrd="0" parTransId="{1EFF3E4F-C481-4663-9C10-F1D55AEF0F89}" sibTransId="{6FB99AC0-8A97-415D-AAF2-A39E8ABA7038}"/>
    <dgm:cxn modelId="{BC368B7F-471E-433C-80C6-4C9FFF73E1A5}" type="presOf" srcId="{49A3CD48-6F34-4014-8FC4-B9E53F936B2F}" destId="{414B88A7-2666-472E-BE6C-45192B36D017}" srcOrd="0" destOrd="0" presId="urn:microsoft.com/office/officeart/2005/8/layout/default"/>
    <dgm:cxn modelId="{7DD37F94-6FEC-4572-8EF4-14E8073CA7ED}" srcId="{49A3CD48-6F34-4014-8FC4-B9E53F936B2F}" destId="{0DF2142E-CC9A-4295-80FC-49D341FE3F53}" srcOrd="4" destOrd="0" parTransId="{D2F4139B-BFD1-45F4-A353-3D299CC77DA4}" sibTransId="{7F8D8E42-E1B5-4612-80E5-C873CC15455C}"/>
    <dgm:cxn modelId="{B7E1E394-8319-49DE-BC8D-C6999C41BD2F}" srcId="{49A3CD48-6F34-4014-8FC4-B9E53F936B2F}" destId="{70DD5C68-219B-475B-AF59-87D80C76A60A}" srcOrd="0" destOrd="0" parTransId="{A8F6DED3-0F66-4838-B1A5-22388C2ADCC5}" sibTransId="{8AD5961A-93EC-4CE1-8A01-9D8A63D3DCC0}"/>
    <dgm:cxn modelId="{762391A7-1595-4131-8C8A-16136659C4D1}" type="presOf" srcId="{0DF2142E-CC9A-4295-80FC-49D341FE3F53}" destId="{6A501D72-4C40-49DD-BA47-264EF5F30A81}" srcOrd="0" destOrd="0" presId="urn:microsoft.com/office/officeart/2005/8/layout/default"/>
    <dgm:cxn modelId="{4C44ACC0-EBB9-49EE-BD38-317E80EDB9B3}" type="presOf" srcId="{7A736878-09FB-43B9-BD31-D5BDCF1E07F0}" destId="{D47D60F8-64F2-49A5-8713-1297B379F99E}" srcOrd="0" destOrd="0" presId="urn:microsoft.com/office/officeart/2005/8/layout/default"/>
    <dgm:cxn modelId="{EB483DC4-95BB-48CF-BC9D-BF3D558D4489}" type="presOf" srcId="{92D51968-41D1-48F6-BDCC-EB10EB913994}" destId="{2897062F-885C-4B86-B04D-836F6D8C2D31}" srcOrd="0" destOrd="0" presId="urn:microsoft.com/office/officeart/2005/8/layout/default"/>
    <dgm:cxn modelId="{6E80A1D6-CA9A-4E67-82E7-E06C4B3B8FD3}" srcId="{49A3CD48-6F34-4014-8FC4-B9E53F936B2F}" destId="{92D51968-41D1-48F6-BDCC-EB10EB913994}" srcOrd="3" destOrd="0" parTransId="{DE53D3B1-D5A1-4771-B7F9-A983171FAF9A}" sibTransId="{E5927B28-0DD2-42F5-AA64-1BACBD43AD3C}"/>
    <dgm:cxn modelId="{57B05BB8-3B26-4C9C-92A1-99535F2D604D}" type="presParOf" srcId="{414B88A7-2666-472E-BE6C-45192B36D017}" destId="{9A328D28-A025-443C-AE71-B0D805803FF1}" srcOrd="0" destOrd="0" presId="urn:microsoft.com/office/officeart/2005/8/layout/default"/>
    <dgm:cxn modelId="{5B48E7A0-3C1C-415E-A723-B201A2BC4B51}" type="presParOf" srcId="{414B88A7-2666-472E-BE6C-45192B36D017}" destId="{37E13E9E-A6BE-40CA-B1D5-BAABDC7C9CDC}" srcOrd="1" destOrd="0" presId="urn:microsoft.com/office/officeart/2005/8/layout/default"/>
    <dgm:cxn modelId="{299AA430-D74A-4503-B316-6388E20F4BDF}" type="presParOf" srcId="{414B88A7-2666-472E-BE6C-45192B36D017}" destId="{2BDA8B2E-7046-4FA0-9678-8D4FDC0254B2}" srcOrd="2" destOrd="0" presId="urn:microsoft.com/office/officeart/2005/8/layout/default"/>
    <dgm:cxn modelId="{D4FAB728-47B3-4145-86C4-F50E775FB7B1}" type="presParOf" srcId="{414B88A7-2666-472E-BE6C-45192B36D017}" destId="{2E9424C6-CE43-426B-8EE0-267173700384}" srcOrd="3" destOrd="0" presId="urn:microsoft.com/office/officeart/2005/8/layout/default"/>
    <dgm:cxn modelId="{1BAAE259-AA3A-47E0-B5EE-4B2DFFCBEE07}" type="presParOf" srcId="{414B88A7-2666-472E-BE6C-45192B36D017}" destId="{D47D60F8-64F2-49A5-8713-1297B379F99E}" srcOrd="4" destOrd="0" presId="urn:microsoft.com/office/officeart/2005/8/layout/default"/>
    <dgm:cxn modelId="{54F26BA9-5A09-487C-85C6-4FE0DE3264FC}" type="presParOf" srcId="{414B88A7-2666-472E-BE6C-45192B36D017}" destId="{FCC7A42D-07EE-4B9A-8348-642C2BB71514}" srcOrd="5" destOrd="0" presId="urn:microsoft.com/office/officeart/2005/8/layout/default"/>
    <dgm:cxn modelId="{51090D25-35A5-4E84-BB2B-43E5EA9AB908}" type="presParOf" srcId="{414B88A7-2666-472E-BE6C-45192B36D017}" destId="{2897062F-885C-4B86-B04D-836F6D8C2D31}" srcOrd="6" destOrd="0" presId="urn:microsoft.com/office/officeart/2005/8/layout/default"/>
    <dgm:cxn modelId="{6BF39BE5-61B7-4B04-B259-44C44A48B7A4}" type="presParOf" srcId="{414B88A7-2666-472E-BE6C-45192B36D017}" destId="{801B956B-266D-447D-AE3C-CDD5A156C059}" srcOrd="7" destOrd="0" presId="urn:microsoft.com/office/officeart/2005/8/layout/default"/>
    <dgm:cxn modelId="{2CEE12CC-6AC0-4A12-980D-FC94F618E05E}" type="presParOf" srcId="{414B88A7-2666-472E-BE6C-45192B36D017}" destId="{6A501D72-4C40-49DD-BA47-264EF5F30A81}" srcOrd="8" destOrd="0" presId="urn:microsoft.com/office/officeart/2005/8/layout/default"/>
    <dgm:cxn modelId="{3883C648-59FC-4402-9C77-FEB74C110A24}" type="presParOf" srcId="{414B88A7-2666-472E-BE6C-45192B36D017}" destId="{58468B40-CB64-473A-B790-A181D9529213}" srcOrd="9" destOrd="0" presId="urn:microsoft.com/office/officeart/2005/8/layout/default"/>
    <dgm:cxn modelId="{57BB2ACE-01B3-44D9-B095-695D291D3DE9}" type="presParOf" srcId="{414B88A7-2666-472E-BE6C-45192B36D017}" destId="{32434EAB-8FBB-4C5C-8E7D-BD9374BB4CB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A3CD48-6F34-4014-8FC4-B9E53F936B2F}" type="doc">
      <dgm:prSet loTypeId="urn:microsoft.com/office/officeart/2005/8/layout/venn3" loCatId="relationship" qsTypeId="urn:microsoft.com/office/officeart/2005/8/quickstyle/simple2" qsCatId="simple" csTypeId="urn:microsoft.com/office/officeart/2005/8/colors/accent5_1" csCatId="accent5" phldr="1"/>
      <dgm:spPr/>
      <dgm:t>
        <a:bodyPr/>
        <a:lstStyle/>
        <a:p>
          <a:endParaRPr lang="pl-PL"/>
        </a:p>
      </dgm:t>
    </dgm:pt>
    <dgm:pt modelId="{70DD5C68-219B-475B-AF59-87D80C76A60A}">
      <dgm:prSet custT="1"/>
      <dgm:spPr/>
      <dgm:t>
        <a:bodyPr/>
        <a:lstStyle/>
        <a:p>
          <a:pPr rtl="0"/>
          <a:r>
            <a:rPr lang="pl-PL" sz="1700" dirty="0"/>
            <a:t>Dokładnie opisany wpływ na wskaźniki makro</a:t>
          </a:r>
          <a:endParaRPr lang="en-GB" sz="1700" dirty="0"/>
        </a:p>
      </dgm:t>
    </dgm:pt>
    <dgm:pt modelId="{A8F6DED3-0F66-4838-B1A5-22388C2ADCC5}" type="parTrans" cxnId="{B7E1E394-8319-49DE-BC8D-C6999C41BD2F}">
      <dgm:prSet/>
      <dgm:spPr/>
      <dgm:t>
        <a:bodyPr/>
        <a:lstStyle/>
        <a:p>
          <a:endParaRPr lang="pl-PL" sz="1700"/>
        </a:p>
      </dgm:t>
    </dgm:pt>
    <dgm:pt modelId="{8AD5961A-93EC-4CE1-8A01-9D8A63D3DCC0}" type="sibTrans" cxnId="{B7E1E394-8319-49DE-BC8D-C6999C41BD2F}">
      <dgm:prSet/>
      <dgm:spPr/>
      <dgm:t>
        <a:bodyPr/>
        <a:lstStyle/>
        <a:p>
          <a:endParaRPr lang="pl-PL" sz="1700"/>
        </a:p>
      </dgm:t>
    </dgm:pt>
    <dgm:pt modelId="{2B96F4EC-D163-4F32-BD3B-36728344B74D}">
      <dgm:prSet custT="1"/>
      <dgm:spPr/>
      <dgm:t>
        <a:bodyPr/>
        <a:lstStyle/>
        <a:p>
          <a:pPr rtl="0"/>
          <a:r>
            <a:rPr lang="pl-PL" sz="1700" dirty="0"/>
            <a:t>Wpływ PROW </a:t>
          </a:r>
          <a:br>
            <a:rPr lang="pl-PL" sz="1700" dirty="0"/>
          </a:br>
          <a:r>
            <a:rPr lang="pl-PL" sz="1700" dirty="0"/>
            <a:t>i KPO</a:t>
          </a:r>
          <a:endParaRPr lang="en-GB" sz="1700" dirty="0"/>
        </a:p>
      </dgm:t>
    </dgm:pt>
    <dgm:pt modelId="{ED21AD9B-F999-44C2-93AB-A898FB461034}" type="parTrans" cxnId="{A942976F-70BC-4433-9676-01377CE2E049}">
      <dgm:prSet/>
      <dgm:spPr/>
      <dgm:t>
        <a:bodyPr/>
        <a:lstStyle/>
        <a:p>
          <a:endParaRPr lang="pl-PL" sz="1700"/>
        </a:p>
      </dgm:t>
    </dgm:pt>
    <dgm:pt modelId="{57EF6BC7-0F98-49A1-B83E-44D609EACDD7}" type="sibTrans" cxnId="{A942976F-70BC-4433-9676-01377CE2E049}">
      <dgm:prSet/>
      <dgm:spPr/>
      <dgm:t>
        <a:bodyPr/>
        <a:lstStyle/>
        <a:p>
          <a:endParaRPr lang="pl-PL" sz="1700"/>
        </a:p>
      </dgm:t>
    </dgm:pt>
    <dgm:pt modelId="{7A736878-09FB-43B9-BD31-D5BDCF1E07F0}">
      <dgm:prSet custT="1"/>
      <dgm:spPr/>
      <dgm:t>
        <a:bodyPr/>
        <a:lstStyle/>
        <a:p>
          <a:pPr rtl="0"/>
          <a:r>
            <a:rPr lang="pl-PL" sz="1700" dirty="0"/>
            <a:t>Część regionalna </a:t>
          </a:r>
          <a:br>
            <a:rPr lang="pl-PL" sz="1700" dirty="0"/>
          </a:br>
          <a:r>
            <a:rPr lang="pl-PL" sz="1700" dirty="0"/>
            <a:t>– analizy poszczególnych województw</a:t>
          </a:r>
          <a:endParaRPr lang="en-GB" sz="1700" dirty="0"/>
        </a:p>
      </dgm:t>
    </dgm:pt>
    <dgm:pt modelId="{1EFF3E4F-C481-4663-9C10-F1D55AEF0F89}" type="parTrans" cxnId="{6AC68254-03E4-4404-ACB3-D9A8D5B389F4}">
      <dgm:prSet/>
      <dgm:spPr/>
      <dgm:t>
        <a:bodyPr/>
        <a:lstStyle/>
        <a:p>
          <a:endParaRPr lang="pl-PL" sz="1700"/>
        </a:p>
      </dgm:t>
    </dgm:pt>
    <dgm:pt modelId="{6FB99AC0-8A97-415D-AAF2-A39E8ABA7038}" type="sibTrans" cxnId="{6AC68254-03E4-4404-ACB3-D9A8D5B389F4}">
      <dgm:prSet/>
      <dgm:spPr/>
      <dgm:t>
        <a:bodyPr/>
        <a:lstStyle/>
        <a:p>
          <a:endParaRPr lang="pl-PL" sz="1700"/>
        </a:p>
      </dgm:t>
    </dgm:pt>
    <dgm:pt modelId="{4C65DE8C-F4E3-48AB-8F48-934E9E0692D3}">
      <dgm:prSet custT="1"/>
      <dgm:spPr/>
      <dgm:t>
        <a:bodyPr/>
        <a:lstStyle/>
        <a:p>
          <a:pPr rtl="0"/>
          <a:r>
            <a:rPr lang="pl-PL" sz="1700" dirty="0"/>
            <a:t>Analiza wykorzystania środków </a:t>
          </a:r>
          <a:br>
            <a:rPr lang="pl-PL" sz="1700" dirty="0"/>
          </a:br>
          <a:r>
            <a:rPr lang="pl-PL" sz="1700" dirty="0"/>
            <a:t>i efekty</a:t>
          </a:r>
          <a:endParaRPr lang="en-GB" sz="1700" dirty="0"/>
        </a:p>
      </dgm:t>
    </dgm:pt>
    <dgm:pt modelId="{E6B1D98A-2233-4A53-A126-B428F38D6B64}" type="parTrans" cxnId="{CE1310F6-193B-4778-9B15-D0EADB5613D5}">
      <dgm:prSet/>
      <dgm:spPr/>
      <dgm:t>
        <a:bodyPr/>
        <a:lstStyle/>
        <a:p>
          <a:endParaRPr lang="pl-PL" sz="1700"/>
        </a:p>
      </dgm:t>
    </dgm:pt>
    <dgm:pt modelId="{C87C6E09-5756-4C33-95B3-2A794DBB35D3}" type="sibTrans" cxnId="{CE1310F6-193B-4778-9B15-D0EADB5613D5}">
      <dgm:prSet/>
      <dgm:spPr/>
      <dgm:t>
        <a:bodyPr/>
        <a:lstStyle/>
        <a:p>
          <a:endParaRPr lang="pl-PL" sz="1700"/>
        </a:p>
      </dgm:t>
    </dgm:pt>
    <dgm:pt modelId="{5F9C4A2B-6A5F-4B36-B379-908496413D16}" type="pres">
      <dgm:prSet presAssocID="{49A3CD48-6F34-4014-8FC4-B9E53F936B2F}" presName="Name0" presStyleCnt="0">
        <dgm:presLayoutVars>
          <dgm:dir/>
          <dgm:resizeHandles val="exact"/>
        </dgm:presLayoutVars>
      </dgm:prSet>
      <dgm:spPr/>
    </dgm:pt>
    <dgm:pt modelId="{41257E86-2848-44D7-9ACE-4F0F845D99A2}" type="pres">
      <dgm:prSet presAssocID="{70DD5C68-219B-475B-AF59-87D80C76A60A}" presName="Name5" presStyleLbl="vennNode1" presStyleIdx="0" presStyleCnt="4">
        <dgm:presLayoutVars>
          <dgm:bulletEnabled val="1"/>
        </dgm:presLayoutVars>
      </dgm:prSet>
      <dgm:spPr/>
    </dgm:pt>
    <dgm:pt modelId="{B797C6D5-127B-40D7-8B2C-9389872D1E36}" type="pres">
      <dgm:prSet presAssocID="{8AD5961A-93EC-4CE1-8A01-9D8A63D3DCC0}" presName="space" presStyleCnt="0"/>
      <dgm:spPr/>
    </dgm:pt>
    <dgm:pt modelId="{3DB799AE-1C31-4883-AC7D-7AEEDE19B172}" type="pres">
      <dgm:prSet presAssocID="{2B96F4EC-D163-4F32-BD3B-36728344B74D}" presName="Name5" presStyleLbl="vennNode1" presStyleIdx="1" presStyleCnt="4">
        <dgm:presLayoutVars>
          <dgm:bulletEnabled val="1"/>
        </dgm:presLayoutVars>
      </dgm:prSet>
      <dgm:spPr/>
    </dgm:pt>
    <dgm:pt modelId="{7C16BDE8-F7A6-4F93-BB1B-9F29CE1AA306}" type="pres">
      <dgm:prSet presAssocID="{57EF6BC7-0F98-49A1-B83E-44D609EACDD7}" presName="space" presStyleCnt="0"/>
      <dgm:spPr/>
    </dgm:pt>
    <dgm:pt modelId="{74D4123E-4ED7-410B-A60B-8CB188850851}" type="pres">
      <dgm:prSet presAssocID="{7A736878-09FB-43B9-BD31-D5BDCF1E07F0}" presName="Name5" presStyleLbl="vennNode1" presStyleIdx="2" presStyleCnt="4">
        <dgm:presLayoutVars>
          <dgm:bulletEnabled val="1"/>
        </dgm:presLayoutVars>
      </dgm:prSet>
      <dgm:spPr/>
    </dgm:pt>
    <dgm:pt modelId="{0309C22F-F9BF-4A74-BF48-0811D829B029}" type="pres">
      <dgm:prSet presAssocID="{6FB99AC0-8A97-415D-AAF2-A39E8ABA7038}" presName="space" presStyleCnt="0"/>
      <dgm:spPr/>
    </dgm:pt>
    <dgm:pt modelId="{7B9B8694-CD21-45C7-88BA-9A83D4E985E2}" type="pres">
      <dgm:prSet presAssocID="{4C65DE8C-F4E3-48AB-8F48-934E9E0692D3}" presName="Name5" presStyleLbl="vennNode1" presStyleIdx="3" presStyleCnt="4">
        <dgm:presLayoutVars>
          <dgm:bulletEnabled val="1"/>
        </dgm:presLayoutVars>
      </dgm:prSet>
      <dgm:spPr/>
    </dgm:pt>
  </dgm:ptLst>
  <dgm:cxnLst>
    <dgm:cxn modelId="{32B0FD2A-A09F-48AC-BD34-046CA61032A6}" type="presOf" srcId="{4C65DE8C-F4E3-48AB-8F48-934E9E0692D3}" destId="{7B9B8694-CD21-45C7-88BA-9A83D4E985E2}" srcOrd="0" destOrd="0" presId="urn:microsoft.com/office/officeart/2005/8/layout/venn3"/>
    <dgm:cxn modelId="{D999B961-1949-4AFF-9403-910A4E4D6ED5}" type="presOf" srcId="{7A736878-09FB-43B9-BD31-D5BDCF1E07F0}" destId="{74D4123E-4ED7-410B-A60B-8CB188850851}" srcOrd="0" destOrd="0" presId="urn:microsoft.com/office/officeart/2005/8/layout/venn3"/>
    <dgm:cxn modelId="{A942976F-70BC-4433-9676-01377CE2E049}" srcId="{49A3CD48-6F34-4014-8FC4-B9E53F936B2F}" destId="{2B96F4EC-D163-4F32-BD3B-36728344B74D}" srcOrd="1" destOrd="0" parTransId="{ED21AD9B-F999-44C2-93AB-A898FB461034}" sibTransId="{57EF6BC7-0F98-49A1-B83E-44D609EACDD7}"/>
    <dgm:cxn modelId="{F17C5750-85F5-460E-8165-D68357A5D126}" type="presOf" srcId="{2B96F4EC-D163-4F32-BD3B-36728344B74D}" destId="{3DB799AE-1C31-4883-AC7D-7AEEDE19B172}" srcOrd="0" destOrd="0" presId="urn:microsoft.com/office/officeart/2005/8/layout/venn3"/>
    <dgm:cxn modelId="{6AC68254-03E4-4404-ACB3-D9A8D5B389F4}" srcId="{49A3CD48-6F34-4014-8FC4-B9E53F936B2F}" destId="{7A736878-09FB-43B9-BD31-D5BDCF1E07F0}" srcOrd="2" destOrd="0" parTransId="{1EFF3E4F-C481-4663-9C10-F1D55AEF0F89}" sibTransId="{6FB99AC0-8A97-415D-AAF2-A39E8ABA7038}"/>
    <dgm:cxn modelId="{B7E1E394-8319-49DE-BC8D-C6999C41BD2F}" srcId="{49A3CD48-6F34-4014-8FC4-B9E53F936B2F}" destId="{70DD5C68-219B-475B-AF59-87D80C76A60A}" srcOrd="0" destOrd="0" parTransId="{A8F6DED3-0F66-4838-B1A5-22388C2ADCC5}" sibTransId="{8AD5961A-93EC-4CE1-8A01-9D8A63D3DCC0}"/>
    <dgm:cxn modelId="{604E869B-9409-4658-97DA-066524FB983B}" type="presOf" srcId="{70DD5C68-219B-475B-AF59-87D80C76A60A}" destId="{41257E86-2848-44D7-9ACE-4F0F845D99A2}" srcOrd="0" destOrd="0" presId="urn:microsoft.com/office/officeart/2005/8/layout/venn3"/>
    <dgm:cxn modelId="{7D2828E9-FE96-45E3-B04C-D7A3F7F18AD4}" type="presOf" srcId="{49A3CD48-6F34-4014-8FC4-B9E53F936B2F}" destId="{5F9C4A2B-6A5F-4B36-B379-908496413D16}" srcOrd="0" destOrd="0" presId="urn:microsoft.com/office/officeart/2005/8/layout/venn3"/>
    <dgm:cxn modelId="{CE1310F6-193B-4778-9B15-D0EADB5613D5}" srcId="{49A3CD48-6F34-4014-8FC4-B9E53F936B2F}" destId="{4C65DE8C-F4E3-48AB-8F48-934E9E0692D3}" srcOrd="3" destOrd="0" parTransId="{E6B1D98A-2233-4A53-A126-B428F38D6B64}" sibTransId="{C87C6E09-5756-4C33-95B3-2A794DBB35D3}"/>
    <dgm:cxn modelId="{A265BE81-2351-400D-A2A4-101615FC3292}" type="presParOf" srcId="{5F9C4A2B-6A5F-4B36-B379-908496413D16}" destId="{41257E86-2848-44D7-9ACE-4F0F845D99A2}" srcOrd="0" destOrd="0" presId="urn:microsoft.com/office/officeart/2005/8/layout/venn3"/>
    <dgm:cxn modelId="{F88DAB5A-993C-49F3-8F76-65DF95DEF8B9}" type="presParOf" srcId="{5F9C4A2B-6A5F-4B36-B379-908496413D16}" destId="{B797C6D5-127B-40D7-8B2C-9389872D1E36}" srcOrd="1" destOrd="0" presId="urn:microsoft.com/office/officeart/2005/8/layout/venn3"/>
    <dgm:cxn modelId="{31C068EE-DF50-4BC9-BADE-164596580B63}" type="presParOf" srcId="{5F9C4A2B-6A5F-4B36-B379-908496413D16}" destId="{3DB799AE-1C31-4883-AC7D-7AEEDE19B172}" srcOrd="2" destOrd="0" presId="urn:microsoft.com/office/officeart/2005/8/layout/venn3"/>
    <dgm:cxn modelId="{CC581650-E57D-4822-B35F-E6DCFB8C544D}" type="presParOf" srcId="{5F9C4A2B-6A5F-4B36-B379-908496413D16}" destId="{7C16BDE8-F7A6-4F93-BB1B-9F29CE1AA306}" srcOrd="3" destOrd="0" presId="urn:microsoft.com/office/officeart/2005/8/layout/venn3"/>
    <dgm:cxn modelId="{C8E71C38-5F45-428E-8BCF-18C54E798D4D}" type="presParOf" srcId="{5F9C4A2B-6A5F-4B36-B379-908496413D16}" destId="{74D4123E-4ED7-410B-A60B-8CB188850851}" srcOrd="4" destOrd="0" presId="urn:microsoft.com/office/officeart/2005/8/layout/venn3"/>
    <dgm:cxn modelId="{F2E27A25-52FD-4B52-9CE0-1EFD5AB4EA7A}" type="presParOf" srcId="{5F9C4A2B-6A5F-4B36-B379-908496413D16}" destId="{0309C22F-F9BF-4A74-BF48-0811D829B029}" srcOrd="5" destOrd="0" presId="urn:microsoft.com/office/officeart/2005/8/layout/venn3"/>
    <dgm:cxn modelId="{92734B58-92D5-45B2-A1C6-87D05C9F1AEE}" type="presParOf" srcId="{5F9C4A2B-6A5F-4B36-B379-908496413D16}" destId="{7B9B8694-CD21-45C7-88BA-9A83D4E985E2}"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28D28-A025-443C-AE71-B0D805803FF1}">
      <dsp:nvSpPr>
        <dsp:cNvPr id="0" name=""/>
        <dsp:cNvSpPr/>
      </dsp:nvSpPr>
      <dsp:spPr>
        <a:xfrm>
          <a:off x="0" y="573530"/>
          <a:ext cx="2464537" cy="1478722"/>
        </a:xfrm>
        <a:prstGeom prst="rect">
          <a:avLst/>
        </a:prstGeom>
        <a:noFill/>
        <a:ln w="12700" cap="flat" cmpd="sng" algn="ctr">
          <a:solidFill>
            <a:schemeClr val="accent5">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pl-PL" sz="2000" kern="1200" dirty="0"/>
            <a:t>Systematyczny monitoring wpływu polityki spójności na rozwój społeczno-gospodarczy</a:t>
          </a:r>
          <a:endParaRPr lang="en-GB" sz="2000" kern="1200" dirty="0"/>
        </a:p>
      </dsp:txBody>
      <dsp:txXfrm>
        <a:off x="0" y="573530"/>
        <a:ext cx="2464537" cy="1478722"/>
      </dsp:txXfrm>
    </dsp:sp>
    <dsp:sp modelId="{2BDA8B2E-7046-4FA0-9678-8D4FDC0254B2}">
      <dsp:nvSpPr>
        <dsp:cNvPr id="0" name=""/>
        <dsp:cNvSpPr/>
      </dsp:nvSpPr>
      <dsp:spPr>
        <a:xfrm>
          <a:off x="2710991" y="573530"/>
          <a:ext cx="2464537" cy="1478722"/>
        </a:xfrm>
        <a:prstGeom prst="rect">
          <a:avLst/>
        </a:prstGeom>
        <a:noFill/>
        <a:ln w="12700" cap="flat" cmpd="sng" algn="ctr">
          <a:solidFill>
            <a:schemeClr val="accent5">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pl-PL" sz="2000" kern="1200" dirty="0"/>
            <a:t>Ocena wpływu funduszy UE na polską gospodarkę</a:t>
          </a:r>
          <a:endParaRPr lang="en-GB" sz="2000" kern="1200" dirty="0"/>
        </a:p>
      </dsp:txBody>
      <dsp:txXfrm>
        <a:off x="2710991" y="573530"/>
        <a:ext cx="2464537" cy="1478722"/>
      </dsp:txXfrm>
    </dsp:sp>
    <dsp:sp modelId="{D47D60F8-64F2-49A5-8713-1297B379F99E}">
      <dsp:nvSpPr>
        <dsp:cNvPr id="0" name=""/>
        <dsp:cNvSpPr/>
      </dsp:nvSpPr>
      <dsp:spPr>
        <a:xfrm>
          <a:off x="5421982" y="573530"/>
          <a:ext cx="2464537" cy="1478722"/>
        </a:xfrm>
        <a:prstGeom prst="rect">
          <a:avLst/>
        </a:prstGeom>
        <a:noFill/>
        <a:ln w="12700" cap="flat" cmpd="sng" algn="ctr">
          <a:solidFill>
            <a:schemeClr val="accent5">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pl-PL" sz="2000" kern="1200" dirty="0"/>
            <a:t>Wykonane przez konsorcjum </a:t>
          </a:r>
          <a:r>
            <a:rPr lang="pl-PL" sz="2000" kern="1200" dirty="0" err="1"/>
            <a:t>Ecorys</a:t>
          </a:r>
          <a:r>
            <a:rPr lang="pl-PL" sz="2000" kern="1200" dirty="0"/>
            <a:t> </a:t>
          </a:r>
          <a:br>
            <a:rPr lang="pl-PL" sz="2000" kern="1200" dirty="0"/>
          </a:br>
          <a:r>
            <a:rPr lang="pl-PL" sz="2000" kern="1200" dirty="0"/>
            <a:t>i </a:t>
          </a:r>
          <a:r>
            <a:rPr lang="pl-PL" sz="2000" kern="1200" dirty="0" err="1"/>
            <a:t>Wise</a:t>
          </a:r>
          <a:r>
            <a:rPr lang="pl-PL" sz="2000" kern="1200" dirty="0"/>
            <a:t> Europa </a:t>
          </a:r>
          <a:br>
            <a:rPr lang="pl-PL" sz="2000" kern="1200" dirty="0"/>
          </a:br>
          <a:r>
            <a:rPr lang="pl-PL" sz="2000" kern="1200" dirty="0"/>
            <a:t>przy wykorzystaniu modelu VESPA 3</a:t>
          </a:r>
          <a:endParaRPr lang="en-GB" sz="2000" kern="1200" dirty="0"/>
        </a:p>
      </dsp:txBody>
      <dsp:txXfrm>
        <a:off x="5421982" y="573530"/>
        <a:ext cx="2464537" cy="1478722"/>
      </dsp:txXfrm>
    </dsp:sp>
    <dsp:sp modelId="{2897062F-885C-4B86-B04D-836F6D8C2D31}">
      <dsp:nvSpPr>
        <dsp:cNvPr id="0" name=""/>
        <dsp:cNvSpPr/>
      </dsp:nvSpPr>
      <dsp:spPr>
        <a:xfrm>
          <a:off x="0" y="2298706"/>
          <a:ext cx="2464537" cy="1478722"/>
        </a:xfrm>
        <a:prstGeom prst="rect">
          <a:avLst/>
        </a:prstGeom>
        <a:noFill/>
        <a:ln w="12700" cap="flat" cmpd="sng" algn="ctr">
          <a:solidFill>
            <a:schemeClr val="accent5">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pl-PL" sz="2000" kern="1200" dirty="0"/>
            <a:t>Dwa scenariusze: ze środkami UE </a:t>
          </a:r>
          <a:br>
            <a:rPr lang="pl-PL" sz="2000" kern="1200" dirty="0"/>
          </a:br>
          <a:r>
            <a:rPr lang="pl-PL" sz="2000" kern="1200" dirty="0"/>
            <a:t>i bez</a:t>
          </a:r>
          <a:endParaRPr lang="en-GB" sz="2000" kern="1200" dirty="0"/>
        </a:p>
      </dsp:txBody>
      <dsp:txXfrm>
        <a:off x="0" y="2298706"/>
        <a:ext cx="2464537" cy="1478722"/>
      </dsp:txXfrm>
    </dsp:sp>
    <dsp:sp modelId="{6A501D72-4C40-49DD-BA47-264EF5F30A81}">
      <dsp:nvSpPr>
        <dsp:cNvPr id="0" name=""/>
        <dsp:cNvSpPr/>
      </dsp:nvSpPr>
      <dsp:spPr>
        <a:xfrm>
          <a:off x="2710991" y="2298706"/>
          <a:ext cx="2464537" cy="1478722"/>
        </a:xfrm>
        <a:prstGeom prst="rect">
          <a:avLst/>
        </a:prstGeom>
        <a:noFill/>
        <a:ln w="12700" cap="flat" cmpd="sng" algn="ctr">
          <a:solidFill>
            <a:schemeClr val="accent5">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pl-PL" sz="2000" kern="1200" dirty="0"/>
            <a:t>Wpływ szacowany na poziomie ogólnopolskim </a:t>
          </a:r>
          <a:br>
            <a:rPr lang="pl-PL" sz="2000" kern="1200" dirty="0"/>
          </a:br>
          <a:r>
            <a:rPr lang="pl-PL" sz="2000" kern="1200" dirty="0"/>
            <a:t>i regionalnym</a:t>
          </a:r>
          <a:endParaRPr lang="en-GB" sz="2000" kern="1200" dirty="0"/>
        </a:p>
      </dsp:txBody>
      <dsp:txXfrm>
        <a:off x="2710991" y="2298706"/>
        <a:ext cx="2464537" cy="1478722"/>
      </dsp:txXfrm>
    </dsp:sp>
    <dsp:sp modelId="{32434EAB-8FBB-4C5C-8E7D-BD9374BB4CB0}">
      <dsp:nvSpPr>
        <dsp:cNvPr id="0" name=""/>
        <dsp:cNvSpPr/>
      </dsp:nvSpPr>
      <dsp:spPr>
        <a:xfrm>
          <a:off x="5421982" y="2298706"/>
          <a:ext cx="2464537" cy="1478722"/>
        </a:xfrm>
        <a:prstGeom prst="rect">
          <a:avLst/>
        </a:prstGeom>
        <a:noFill/>
        <a:ln w="12700" cap="flat" cmpd="sng" algn="ctr">
          <a:solidFill>
            <a:schemeClr val="accent5">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pl-PL" sz="2000" kern="1200" dirty="0"/>
            <a:t>Okres historyczny od 2004 r. oraz prognoza do 2029 r.</a:t>
          </a:r>
          <a:endParaRPr lang="en-GB" sz="2000" kern="1200" dirty="0"/>
        </a:p>
      </dsp:txBody>
      <dsp:txXfrm>
        <a:off x="5421982" y="2298706"/>
        <a:ext cx="2464537" cy="14787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57E86-2848-44D7-9ACE-4F0F845D99A2}">
      <dsp:nvSpPr>
        <dsp:cNvPr id="0" name=""/>
        <dsp:cNvSpPr/>
      </dsp:nvSpPr>
      <dsp:spPr>
        <a:xfrm>
          <a:off x="2573" y="301166"/>
          <a:ext cx="2582227" cy="2582227"/>
        </a:xfrm>
        <a:prstGeom prst="ellipse">
          <a:avLst/>
        </a:prstGeom>
        <a:solidFill>
          <a:schemeClr val="lt1">
            <a:alpha val="50000"/>
            <a:hueOff val="0"/>
            <a:satOff val="0"/>
            <a:lumOff val="0"/>
            <a:alphaOff val="0"/>
          </a:schemeClr>
        </a:solidFill>
        <a:ln w="19050" cap="flat" cmpd="sng" algn="ctr">
          <a:solidFill>
            <a:schemeClr val="accent5">
              <a:shade val="80000"/>
              <a:hueOff val="0"/>
              <a:satOff val="0"/>
              <a:lumOff val="0"/>
              <a:alphaOff val="0"/>
            </a:schemeClr>
          </a:solidFill>
          <a:prstDash val="solid"/>
          <a:miter/>
        </a:ln>
        <a:effectLst/>
      </dsp:spPr>
      <dsp:style>
        <a:lnRef idx="3">
          <a:scrgbClr r="0" g="0" b="0"/>
        </a:lnRef>
        <a:fillRef idx="1">
          <a:scrgbClr r="0" g="0" b="0"/>
        </a:fillRef>
        <a:effectRef idx="0">
          <a:scrgbClr r="0" g="0" b="0"/>
        </a:effectRef>
        <a:fontRef idx="minor">
          <a:schemeClr val="tx1"/>
        </a:fontRef>
      </dsp:style>
      <dsp:txBody>
        <a:bodyPr spcFirstLastPara="0" vert="horz" wrap="square" lIns="142109" tIns="21590" rIns="142109" bIns="21590" numCol="1" spcCol="1270" anchor="ctr" anchorCtr="0">
          <a:noAutofit/>
        </a:bodyPr>
        <a:lstStyle/>
        <a:p>
          <a:pPr marL="0" lvl="0" indent="0" algn="ctr" defTabSz="755650" rtl="0">
            <a:lnSpc>
              <a:spcPct val="90000"/>
            </a:lnSpc>
            <a:spcBef>
              <a:spcPct val="0"/>
            </a:spcBef>
            <a:spcAft>
              <a:spcPct val="35000"/>
            </a:spcAft>
            <a:buNone/>
          </a:pPr>
          <a:r>
            <a:rPr lang="pl-PL" sz="1700" kern="1200" dirty="0"/>
            <a:t>Dokładnie opisany wpływ na wskaźniki makro</a:t>
          </a:r>
          <a:endParaRPr lang="en-GB" sz="1700" kern="1200" dirty="0"/>
        </a:p>
      </dsp:txBody>
      <dsp:txXfrm>
        <a:off x="380731" y="679324"/>
        <a:ext cx="1825911" cy="1825911"/>
      </dsp:txXfrm>
    </dsp:sp>
    <dsp:sp modelId="{3DB799AE-1C31-4883-AC7D-7AEEDE19B172}">
      <dsp:nvSpPr>
        <dsp:cNvPr id="0" name=""/>
        <dsp:cNvSpPr/>
      </dsp:nvSpPr>
      <dsp:spPr>
        <a:xfrm>
          <a:off x="2068355" y="301166"/>
          <a:ext cx="2582227" cy="2582227"/>
        </a:xfrm>
        <a:prstGeom prst="ellipse">
          <a:avLst/>
        </a:prstGeom>
        <a:solidFill>
          <a:schemeClr val="lt1">
            <a:alpha val="50000"/>
            <a:hueOff val="0"/>
            <a:satOff val="0"/>
            <a:lumOff val="0"/>
            <a:alphaOff val="0"/>
          </a:schemeClr>
        </a:solidFill>
        <a:ln w="19050" cap="flat" cmpd="sng" algn="ctr">
          <a:solidFill>
            <a:schemeClr val="accent5">
              <a:shade val="80000"/>
              <a:hueOff val="0"/>
              <a:satOff val="0"/>
              <a:lumOff val="0"/>
              <a:alphaOff val="0"/>
            </a:schemeClr>
          </a:solidFill>
          <a:prstDash val="solid"/>
          <a:miter/>
        </a:ln>
        <a:effectLst/>
      </dsp:spPr>
      <dsp:style>
        <a:lnRef idx="3">
          <a:scrgbClr r="0" g="0" b="0"/>
        </a:lnRef>
        <a:fillRef idx="1">
          <a:scrgbClr r="0" g="0" b="0"/>
        </a:fillRef>
        <a:effectRef idx="0">
          <a:scrgbClr r="0" g="0" b="0"/>
        </a:effectRef>
        <a:fontRef idx="minor">
          <a:schemeClr val="tx1"/>
        </a:fontRef>
      </dsp:style>
      <dsp:txBody>
        <a:bodyPr spcFirstLastPara="0" vert="horz" wrap="square" lIns="142109" tIns="21590" rIns="142109" bIns="21590" numCol="1" spcCol="1270" anchor="ctr" anchorCtr="0">
          <a:noAutofit/>
        </a:bodyPr>
        <a:lstStyle/>
        <a:p>
          <a:pPr marL="0" lvl="0" indent="0" algn="ctr" defTabSz="755650" rtl="0">
            <a:lnSpc>
              <a:spcPct val="90000"/>
            </a:lnSpc>
            <a:spcBef>
              <a:spcPct val="0"/>
            </a:spcBef>
            <a:spcAft>
              <a:spcPct val="35000"/>
            </a:spcAft>
            <a:buNone/>
          </a:pPr>
          <a:r>
            <a:rPr lang="pl-PL" sz="1700" kern="1200" dirty="0"/>
            <a:t>Wpływ PROW </a:t>
          </a:r>
          <a:br>
            <a:rPr lang="pl-PL" sz="1700" kern="1200" dirty="0"/>
          </a:br>
          <a:r>
            <a:rPr lang="pl-PL" sz="1700" kern="1200" dirty="0"/>
            <a:t>i KPO</a:t>
          </a:r>
          <a:endParaRPr lang="en-GB" sz="1700" kern="1200" dirty="0"/>
        </a:p>
      </dsp:txBody>
      <dsp:txXfrm>
        <a:off x="2446513" y="679324"/>
        <a:ext cx="1825911" cy="1825911"/>
      </dsp:txXfrm>
    </dsp:sp>
    <dsp:sp modelId="{74D4123E-4ED7-410B-A60B-8CB188850851}">
      <dsp:nvSpPr>
        <dsp:cNvPr id="0" name=""/>
        <dsp:cNvSpPr/>
      </dsp:nvSpPr>
      <dsp:spPr>
        <a:xfrm>
          <a:off x="4134137" y="301166"/>
          <a:ext cx="2582227" cy="2582227"/>
        </a:xfrm>
        <a:prstGeom prst="ellipse">
          <a:avLst/>
        </a:prstGeom>
        <a:solidFill>
          <a:schemeClr val="lt1">
            <a:alpha val="50000"/>
            <a:hueOff val="0"/>
            <a:satOff val="0"/>
            <a:lumOff val="0"/>
            <a:alphaOff val="0"/>
          </a:schemeClr>
        </a:solidFill>
        <a:ln w="19050" cap="flat" cmpd="sng" algn="ctr">
          <a:solidFill>
            <a:schemeClr val="accent5">
              <a:shade val="80000"/>
              <a:hueOff val="0"/>
              <a:satOff val="0"/>
              <a:lumOff val="0"/>
              <a:alphaOff val="0"/>
            </a:schemeClr>
          </a:solidFill>
          <a:prstDash val="solid"/>
          <a:miter/>
        </a:ln>
        <a:effectLst/>
      </dsp:spPr>
      <dsp:style>
        <a:lnRef idx="3">
          <a:scrgbClr r="0" g="0" b="0"/>
        </a:lnRef>
        <a:fillRef idx="1">
          <a:scrgbClr r="0" g="0" b="0"/>
        </a:fillRef>
        <a:effectRef idx="0">
          <a:scrgbClr r="0" g="0" b="0"/>
        </a:effectRef>
        <a:fontRef idx="minor">
          <a:schemeClr val="tx1"/>
        </a:fontRef>
      </dsp:style>
      <dsp:txBody>
        <a:bodyPr spcFirstLastPara="0" vert="horz" wrap="square" lIns="142109" tIns="21590" rIns="142109" bIns="21590" numCol="1" spcCol="1270" anchor="ctr" anchorCtr="0">
          <a:noAutofit/>
        </a:bodyPr>
        <a:lstStyle/>
        <a:p>
          <a:pPr marL="0" lvl="0" indent="0" algn="ctr" defTabSz="755650" rtl="0">
            <a:lnSpc>
              <a:spcPct val="90000"/>
            </a:lnSpc>
            <a:spcBef>
              <a:spcPct val="0"/>
            </a:spcBef>
            <a:spcAft>
              <a:spcPct val="35000"/>
            </a:spcAft>
            <a:buNone/>
          </a:pPr>
          <a:r>
            <a:rPr lang="pl-PL" sz="1700" kern="1200" dirty="0"/>
            <a:t>Część regionalna </a:t>
          </a:r>
          <a:br>
            <a:rPr lang="pl-PL" sz="1700" kern="1200" dirty="0"/>
          </a:br>
          <a:r>
            <a:rPr lang="pl-PL" sz="1700" kern="1200" dirty="0"/>
            <a:t>– analizy poszczególnych województw</a:t>
          </a:r>
          <a:endParaRPr lang="en-GB" sz="1700" kern="1200" dirty="0"/>
        </a:p>
      </dsp:txBody>
      <dsp:txXfrm>
        <a:off x="4512295" y="679324"/>
        <a:ext cx="1825911" cy="1825911"/>
      </dsp:txXfrm>
    </dsp:sp>
    <dsp:sp modelId="{7B9B8694-CD21-45C7-88BA-9A83D4E985E2}">
      <dsp:nvSpPr>
        <dsp:cNvPr id="0" name=""/>
        <dsp:cNvSpPr/>
      </dsp:nvSpPr>
      <dsp:spPr>
        <a:xfrm>
          <a:off x="6199919" y="301166"/>
          <a:ext cx="2582227" cy="2582227"/>
        </a:xfrm>
        <a:prstGeom prst="ellipse">
          <a:avLst/>
        </a:prstGeom>
        <a:solidFill>
          <a:schemeClr val="lt1">
            <a:alpha val="50000"/>
            <a:hueOff val="0"/>
            <a:satOff val="0"/>
            <a:lumOff val="0"/>
            <a:alphaOff val="0"/>
          </a:schemeClr>
        </a:solidFill>
        <a:ln w="19050" cap="flat" cmpd="sng" algn="ctr">
          <a:solidFill>
            <a:schemeClr val="accent5">
              <a:shade val="80000"/>
              <a:hueOff val="0"/>
              <a:satOff val="0"/>
              <a:lumOff val="0"/>
              <a:alphaOff val="0"/>
            </a:schemeClr>
          </a:solidFill>
          <a:prstDash val="solid"/>
          <a:miter/>
        </a:ln>
        <a:effectLst/>
      </dsp:spPr>
      <dsp:style>
        <a:lnRef idx="3">
          <a:scrgbClr r="0" g="0" b="0"/>
        </a:lnRef>
        <a:fillRef idx="1">
          <a:scrgbClr r="0" g="0" b="0"/>
        </a:fillRef>
        <a:effectRef idx="0">
          <a:scrgbClr r="0" g="0" b="0"/>
        </a:effectRef>
        <a:fontRef idx="minor">
          <a:schemeClr val="tx1"/>
        </a:fontRef>
      </dsp:style>
      <dsp:txBody>
        <a:bodyPr spcFirstLastPara="0" vert="horz" wrap="square" lIns="142109" tIns="21590" rIns="142109" bIns="21590" numCol="1" spcCol="1270" anchor="ctr" anchorCtr="0">
          <a:noAutofit/>
        </a:bodyPr>
        <a:lstStyle/>
        <a:p>
          <a:pPr marL="0" lvl="0" indent="0" algn="ctr" defTabSz="755650" rtl="0">
            <a:lnSpc>
              <a:spcPct val="90000"/>
            </a:lnSpc>
            <a:spcBef>
              <a:spcPct val="0"/>
            </a:spcBef>
            <a:spcAft>
              <a:spcPct val="35000"/>
            </a:spcAft>
            <a:buNone/>
          </a:pPr>
          <a:r>
            <a:rPr lang="pl-PL" sz="1700" kern="1200" dirty="0"/>
            <a:t>Analiza wykorzystania środków </a:t>
          </a:r>
          <a:br>
            <a:rPr lang="pl-PL" sz="1700" kern="1200" dirty="0"/>
          </a:br>
          <a:r>
            <a:rPr lang="pl-PL" sz="1700" kern="1200" dirty="0"/>
            <a:t>i efekty</a:t>
          </a:r>
          <a:endParaRPr lang="en-GB" sz="1700" kern="1200" dirty="0"/>
        </a:p>
      </dsp:txBody>
      <dsp:txXfrm>
        <a:off x="6578077" y="679324"/>
        <a:ext cx="1825911" cy="182591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0.60563</cdr:x>
      <cdr:y>0.0421</cdr:y>
    </cdr:from>
    <cdr:to>
      <cdr:x>0.94033</cdr:x>
      <cdr:y>0.20682</cdr:y>
    </cdr:to>
    <cdr:sp macro="" textlink="">
      <cdr:nvSpPr>
        <cdr:cNvPr id="478" name="pole tekstowe 1"/>
        <cdr:cNvSpPr/>
      </cdr:nvSpPr>
      <cdr:spPr>
        <a:xfrm xmlns:a="http://schemas.openxmlformats.org/drawingml/2006/main">
          <a:off x="4055760" y="172800"/>
          <a:ext cx="2241360" cy="676080"/>
        </a:xfrm>
        <a:prstGeom xmlns:a="http://schemas.openxmlformats.org/drawingml/2006/main" prst="rect">
          <a:avLst/>
        </a:prstGeom>
        <a:solidFill xmlns:a="http://schemas.openxmlformats.org/drawingml/2006/main">
          <a:schemeClr val="bg1"/>
        </a:solidFill>
        <a:ln xmlns:a="http://schemas.openxmlformats.org/drawingml/2006/main" w="0">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cdr:style>
      <cdr:txBody>
        <a:bodyPr xmlns:a="http://schemas.openxmlformats.org/drawingml/2006/main" vertOverflow="clip" lIns="90000" tIns="45000" rIns="90000" bIns="45000" anchor="t">
          <a:noAutofit/>
        </a:bodyPr>
        <a:lstStyle xmlns:a="http://schemas.openxmlformats.org/drawingml/2006/main"/>
        <a:p xmlns:a="http://schemas.openxmlformats.org/drawingml/2006/main">
          <a:pPr algn="ctr">
            <a:lnSpc>
              <a:spcPct val="100000"/>
            </a:lnSpc>
          </a:pPr>
          <a:r>
            <a:rPr lang="pl-PL" sz="1100" b="0" strike="noStrike" spc="-1">
              <a:solidFill>
                <a:srgbClr val="000000"/>
              </a:solidFill>
              <a:latin typeface="Arial Narrow"/>
            </a:rPr>
            <a:t>Wielkość balonika: PKB </a:t>
          </a:r>
          <a:br>
            <a:rPr sz="1100"/>
          </a:br>
          <a:r>
            <a:rPr lang="pl-PL" sz="1100" b="0" strike="noStrike" spc="-1">
              <a:solidFill>
                <a:srgbClr val="000000"/>
              </a:solidFill>
              <a:latin typeface="Arial Narrow"/>
            </a:rPr>
            <a:t>na 1 mieszkańca w PPS </a:t>
          </a:r>
          <a:br>
            <a:rPr sz="1100"/>
          </a:br>
          <a:r>
            <a:rPr lang="pl-PL" sz="1100" b="0" strike="noStrike" spc="-1">
              <a:solidFill>
                <a:srgbClr val="000000"/>
              </a:solidFill>
              <a:latin typeface="Arial Narrow"/>
            </a:rPr>
            <a:t>w relacji do średniej unijnej w 2021 r.</a:t>
          </a:r>
          <a:endParaRPr sz="1100" b="0" strike="noStrike" spc="-1">
            <a:solidFill>
              <a:srgbClr val="000000"/>
            </a:solidFill>
            <a:latin typeface="Times New Roman"/>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0.59999</cdr:x>
      <cdr:y>0.07142</cdr:y>
    </cdr:from>
    <cdr:to>
      <cdr:x>0.92938</cdr:x>
      <cdr:y>0.24775</cdr:y>
    </cdr:to>
    <cdr:sp macro="" textlink="">
      <cdr:nvSpPr>
        <cdr:cNvPr id="481" name="pole tekstowe 1"/>
        <cdr:cNvSpPr/>
      </cdr:nvSpPr>
      <cdr:spPr>
        <a:xfrm xmlns:a="http://schemas.openxmlformats.org/drawingml/2006/main">
          <a:off x="4104360" y="288000"/>
          <a:ext cx="2253240" cy="711000"/>
        </a:xfrm>
        <a:prstGeom xmlns:a="http://schemas.openxmlformats.org/drawingml/2006/main" prst="rect">
          <a:avLst/>
        </a:prstGeom>
        <a:solidFill xmlns:a="http://schemas.openxmlformats.org/drawingml/2006/main">
          <a:schemeClr val="bg1"/>
        </a:solidFill>
        <a:ln xmlns:a="http://schemas.openxmlformats.org/drawingml/2006/main" w="0">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cdr:style>
      <cdr:txBody>
        <a:bodyPr xmlns:a="http://schemas.openxmlformats.org/drawingml/2006/main" lIns="0" tIns="0" rIns="0" bIns="0" anchor="ctr" anchorCtr="1">
          <a:noAutofit/>
        </a:bodyPr>
        <a:lstStyle xmlns:a="http://schemas.openxmlformats.org/drawingml/2006/main"/>
        <a:p xmlns:a="http://schemas.openxmlformats.org/drawingml/2006/main">
          <a:pPr algn="ctr">
            <a:lnSpc>
              <a:spcPct val="100000"/>
            </a:lnSpc>
            <a:tabLst>
              <a:tab pos="0" algn="l"/>
            </a:tabLst>
          </a:pPr>
          <a:r>
            <a:rPr lang="pl-PL" sz="1000" b="0" strike="noStrike" spc="-1">
              <a:solidFill>
                <a:srgbClr val="000000"/>
              </a:solidFill>
              <a:latin typeface="Arial Narrow"/>
            </a:rPr>
            <a:t>Wielkość balonika: </a:t>
          </a:r>
          <a:br>
            <a:rPr sz="1000"/>
          </a:br>
          <a:r>
            <a:rPr lang="pl-PL" sz="1000" b="0" strike="noStrike" spc="-1">
              <a:solidFill>
                <a:srgbClr val="000000"/>
              </a:solidFill>
              <a:latin typeface="Arial Narrow"/>
            </a:rPr>
            <a:t>PKB na 1 mieszkańca w cenach bieżących </a:t>
          </a:r>
          <a:br>
            <a:rPr sz="1000"/>
          </a:br>
          <a:r>
            <a:rPr lang="pl-PL" sz="1000" b="0" strike="noStrike" spc="-1">
              <a:solidFill>
                <a:srgbClr val="000000"/>
              </a:solidFill>
              <a:latin typeface="Arial Narrow"/>
            </a:rPr>
            <a:t>w 2021 r., PLN</a:t>
          </a:r>
          <a:endParaRPr sz="1000" b="0" strike="noStrike" spc="-1">
            <a:solidFill>
              <a:srgbClr val="000000"/>
            </a:solidFill>
            <a:latin typeface="Times New Roman"/>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0.30216</cdr:x>
      <cdr:y>0.05357</cdr:y>
    </cdr:from>
    <cdr:to>
      <cdr:x>0.74162</cdr:x>
      <cdr:y>0.10669</cdr:y>
    </cdr:to>
    <cdr:sp macro="" textlink="">
      <cdr:nvSpPr>
        <cdr:cNvPr id="484" name="pole tekstowe 1"/>
        <cdr:cNvSpPr/>
      </cdr:nvSpPr>
      <cdr:spPr>
        <a:xfrm xmlns:a="http://schemas.openxmlformats.org/drawingml/2006/main">
          <a:off x="1980000" y="216000"/>
          <a:ext cx="2879640" cy="214200"/>
        </a:xfrm>
        <a:prstGeom xmlns:a="http://schemas.openxmlformats.org/drawingml/2006/main" prst="rect">
          <a:avLst/>
        </a:prstGeom>
        <a:solidFill xmlns:a="http://schemas.openxmlformats.org/drawingml/2006/main">
          <a:schemeClr val="bg1"/>
        </a:solidFill>
        <a:ln xmlns:a="http://schemas.openxmlformats.org/drawingml/2006/main" w="0">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cdr:style>
      <cdr:txBody>
        <a:bodyPr xmlns:a="http://schemas.openxmlformats.org/drawingml/2006/main" lIns="0" tIns="0" rIns="0" bIns="0" anchor="ctr">
          <a:noAutofit/>
        </a:bodyPr>
        <a:lstStyle xmlns:a="http://schemas.openxmlformats.org/drawingml/2006/main"/>
        <a:p xmlns:a="http://schemas.openxmlformats.org/drawingml/2006/main">
          <a:pPr algn="ctr">
            <a:lnSpc>
              <a:spcPct val="100000"/>
            </a:lnSpc>
            <a:tabLst>
              <a:tab pos="0" algn="l"/>
            </a:tabLst>
          </a:pPr>
          <a:r>
            <a:rPr lang="pl-PL" sz="1000" b="0" strike="noStrike" spc="-1">
              <a:solidFill>
                <a:srgbClr val="000000"/>
              </a:solidFill>
              <a:latin typeface="Arial Narrow"/>
            </a:rPr>
            <a:t>Wielkość balonika: wskaźnik zatrudnienia 20-64 w 2021 r.</a:t>
          </a:r>
          <a:endParaRPr sz="1000" b="0" strike="noStrike" spc="-1">
            <a:solidFill>
              <a:srgbClr val="000000"/>
            </a:solidFill>
            <a:latin typeface="Times New Roman"/>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0.10988</cdr:x>
      <cdr:y>0.74539</cdr:y>
    </cdr:from>
    <cdr:to>
      <cdr:x>0.35155</cdr:x>
      <cdr:y>0.85438</cdr:y>
    </cdr:to>
    <cdr:sp macro="" textlink="">
      <cdr:nvSpPr>
        <cdr:cNvPr id="487" name="pole tekstowe 1"/>
        <cdr:cNvSpPr/>
      </cdr:nvSpPr>
      <cdr:spPr>
        <a:xfrm xmlns:a="http://schemas.openxmlformats.org/drawingml/2006/main">
          <a:off x="720000" y="2952000"/>
          <a:ext cx="1583640" cy="431640"/>
        </a:xfrm>
        <a:prstGeom xmlns:a="http://schemas.openxmlformats.org/drawingml/2006/main" prst="rect">
          <a:avLst/>
        </a:prstGeom>
        <a:solidFill xmlns:a="http://schemas.openxmlformats.org/drawingml/2006/main">
          <a:schemeClr val="bg1"/>
        </a:solidFill>
        <a:ln xmlns:a="http://schemas.openxmlformats.org/drawingml/2006/main" w="0">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cdr:style>
      <cdr:txBody>
        <a:bodyPr xmlns:a="http://schemas.openxmlformats.org/drawingml/2006/main" lIns="0" tIns="0" rIns="0" bIns="0" anchor="ctr" anchorCtr="1">
          <a:noAutofit/>
        </a:bodyPr>
        <a:lstStyle xmlns:a="http://schemas.openxmlformats.org/drawingml/2006/main"/>
        <a:p xmlns:a="http://schemas.openxmlformats.org/drawingml/2006/main">
          <a:pPr algn="ctr">
            <a:lnSpc>
              <a:spcPct val="100000"/>
            </a:lnSpc>
            <a:tabLst>
              <a:tab pos="0" algn="l"/>
            </a:tabLst>
          </a:pPr>
          <a:r>
            <a:rPr lang="pl-PL" sz="1000" b="0" strike="noStrike" spc="-1">
              <a:solidFill>
                <a:srgbClr val="000000"/>
              </a:solidFill>
              <a:latin typeface="Arial Narrow"/>
            </a:rPr>
            <a:t>Wielkość balonika: </a:t>
          </a:r>
          <a:br>
            <a:rPr sz="1000"/>
          </a:br>
          <a:r>
            <a:rPr lang="pl-PL" sz="1000" b="0" strike="noStrike" spc="-1">
              <a:solidFill>
                <a:srgbClr val="000000"/>
              </a:solidFill>
              <a:latin typeface="Arial Narrow"/>
            </a:rPr>
            <a:t>stopa bezrobocia 15+ w 2021 r.</a:t>
          </a:r>
          <a:endParaRPr sz="1000" b="0" strike="noStrike" spc="-1">
            <a:solidFill>
              <a:srgbClr val="000000"/>
            </a:solidFill>
            <a:latin typeface="Times New Roman"/>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2"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pl-PL" sz="4400" b="0" strike="noStrike" spc="-1">
                <a:solidFill>
                  <a:srgbClr val="192F51"/>
                </a:solidFill>
                <a:latin typeface="Calibri"/>
              </a:rPr>
              <a:t>Kliknij, aby przesunąć slajd</a:t>
            </a:r>
          </a:p>
        </p:txBody>
      </p:sp>
      <p:sp>
        <p:nvSpPr>
          <p:cNvPr id="213"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pl-PL" sz="2000" b="0" strike="noStrike" spc="-1">
                <a:solidFill>
                  <a:srgbClr val="000000"/>
                </a:solidFill>
                <a:latin typeface="Arial"/>
              </a:rPr>
              <a:t>Kliknij, aby edytować format notatek</a:t>
            </a:r>
          </a:p>
        </p:txBody>
      </p:sp>
      <p:sp>
        <p:nvSpPr>
          <p:cNvPr id="214"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pl-PL" sz="1400" b="0" strike="noStrike" spc="-1">
                <a:solidFill>
                  <a:srgbClr val="000000"/>
                </a:solidFill>
                <a:latin typeface="Times New Roman"/>
              </a:rPr>
              <a:t>&lt;główka&gt;</a:t>
            </a:r>
          </a:p>
        </p:txBody>
      </p:sp>
      <p:sp>
        <p:nvSpPr>
          <p:cNvPr id="215" name="PlaceHolder 4"/>
          <p:cNvSpPr>
            <a:spLocks noGrp="1"/>
          </p:cNvSpPr>
          <p:nvPr>
            <p:ph type="dt" idx="1"/>
          </p:nvPr>
        </p:nvSpPr>
        <p:spPr>
          <a:xfrm>
            <a:off x="4278960" y="0"/>
            <a:ext cx="3280680" cy="534240"/>
          </a:xfrm>
          <a:prstGeom prst="rect">
            <a:avLst/>
          </a:prstGeom>
          <a:noFill/>
          <a:ln w="0">
            <a:noFill/>
          </a:ln>
        </p:spPr>
        <p:txBody>
          <a:bodyPr lIns="0" tIns="0" rIns="0" bIns="0" anchor="t">
            <a:noAutofit/>
          </a:bodyPr>
          <a:lstStyle>
            <a:lvl1pPr indent="0" algn="r">
              <a:buNone/>
              <a:defRPr lang="pl-PL" sz="1400" b="0" strike="noStrike" spc="-1">
                <a:solidFill>
                  <a:srgbClr val="000000"/>
                </a:solidFill>
                <a:latin typeface="Times New Roman"/>
              </a:defRPr>
            </a:lvl1pPr>
          </a:lstStyle>
          <a:p>
            <a:pPr indent="0" algn="r">
              <a:buNone/>
            </a:pPr>
            <a:r>
              <a:rPr lang="pl-PL" sz="1400" b="0" strike="noStrike" spc="-1">
                <a:solidFill>
                  <a:srgbClr val="000000"/>
                </a:solidFill>
                <a:latin typeface="Times New Roman"/>
              </a:rPr>
              <a:t>&lt;data/godzina&gt;</a:t>
            </a:r>
          </a:p>
        </p:txBody>
      </p:sp>
      <p:sp>
        <p:nvSpPr>
          <p:cNvPr id="216" name="PlaceHolder 5"/>
          <p:cNvSpPr>
            <a:spLocks noGrp="1"/>
          </p:cNvSpPr>
          <p:nvPr>
            <p:ph type="ftr" idx="2"/>
          </p:nvPr>
        </p:nvSpPr>
        <p:spPr>
          <a:xfrm>
            <a:off x="0" y="10157400"/>
            <a:ext cx="3280680" cy="534240"/>
          </a:xfrm>
          <a:prstGeom prst="rect">
            <a:avLst/>
          </a:prstGeom>
          <a:noFill/>
          <a:ln w="0">
            <a:noFill/>
          </a:ln>
        </p:spPr>
        <p:txBody>
          <a:bodyPr lIns="0" tIns="0" rIns="0" bIns="0" anchor="b">
            <a:noAutofit/>
          </a:bodyPr>
          <a:lstStyle>
            <a:lvl1pPr indent="0">
              <a:buNone/>
              <a:defRPr lang="pl-PL" sz="1400" b="0" strike="noStrike" spc="-1">
                <a:solidFill>
                  <a:srgbClr val="000000"/>
                </a:solidFill>
                <a:latin typeface="Times New Roman"/>
              </a:defRPr>
            </a:lvl1pPr>
          </a:lstStyle>
          <a:p>
            <a:pPr indent="0">
              <a:buNone/>
            </a:pPr>
            <a:r>
              <a:rPr lang="pl-PL" sz="1400" b="0" strike="noStrike" spc="-1">
                <a:solidFill>
                  <a:srgbClr val="000000"/>
                </a:solidFill>
                <a:latin typeface="Times New Roman"/>
              </a:rPr>
              <a:t>&lt;stopka&gt;</a:t>
            </a:r>
          </a:p>
        </p:txBody>
      </p:sp>
      <p:sp>
        <p:nvSpPr>
          <p:cNvPr id="217" name="PlaceHolder 6"/>
          <p:cNvSpPr>
            <a:spLocks noGrp="1"/>
          </p:cNvSpPr>
          <p:nvPr>
            <p:ph type="sldNum" idx="3"/>
          </p:nvPr>
        </p:nvSpPr>
        <p:spPr>
          <a:xfrm>
            <a:off x="4278960" y="10157400"/>
            <a:ext cx="3280680" cy="534240"/>
          </a:xfrm>
          <a:prstGeom prst="rect">
            <a:avLst/>
          </a:prstGeom>
          <a:noFill/>
          <a:ln w="0">
            <a:noFill/>
          </a:ln>
        </p:spPr>
        <p:txBody>
          <a:bodyPr lIns="0" tIns="0" rIns="0" bIns="0" anchor="b">
            <a:noAutofit/>
          </a:bodyPr>
          <a:lstStyle>
            <a:lvl1pPr indent="0" algn="r">
              <a:buNone/>
              <a:defRPr lang="pl-PL" sz="1400" b="0" strike="noStrike" spc="-1">
                <a:solidFill>
                  <a:srgbClr val="000000"/>
                </a:solidFill>
                <a:latin typeface="Times New Roman"/>
              </a:defRPr>
            </a:lvl1pPr>
          </a:lstStyle>
          <a:p>
            <a:pPr indent="0" algn="r">
              <a:buNone/>
            </a:pPr>
            <a:fld id="{47863F61-EFE4-4347-98EB-9A5A55695902}" type="slidenum">
              <a:rPr lang="pl-PL" sz="1400" b="0" strike="noStrike" spc="-1">
                <a:solidFill>
                  <a:srgbClr val="000000"/>
                </a:solidFill>
                <a:latin typeface="Times New Roman"/>
              </a:rPr>
              <a:t>‹#›</a:t>
            </a:fld>
            <a:endParaRPr lang="pl-PL"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PlaceHolder 1"/>
          <p:cNvSpPr>
            <a:spLocks noGrp="1" noRot="1" noChangeAspect="1"/>
          </p:cNvSpPr>
          <p:nvPr>
            <p:ph type="sldImg"/>
          </p:nvPr>
        </p:nvSpPr>
        <p:spPr>
          <a:xfrm>
            <a:off x="90360" y="744480"/>
            <a:ext cx="6616440" cy="3722400"/>
          </a:xfrm>
          <a:prstGeom prst="rect">
            <a:avLst/>
          </a:prstGeom>
          <a:ln w="0">
            <a:noFill/>
          </a:ln>
        </p:spPr>
      </p:sp>
      <p:sp>
        <p:nvSpPr>
          <p:cNvPr id="492" name="PlaceHolder 2"/>
          <p:cNvSpPr>
            <a:spLocks noGrp="1"/>
          </p:cNvSpPr>
          <p:nvPr>
            <p:ph type="body"/>
          </p:nvPr>
        </p:nvSpPr>
        <p:spPr>
          <a:xfrm>
            <a:off x="679320" y="4714920"/>
            <a:ext cx="5438520" cy="4466880"/>
          </a:xfrm>
          <a:prstGeom prst="rect">
            <a:avLst/>
          </a:prstGeom>
          <a:noFill/>
          <a:ln w="0">
            <a:noFill/>
          </a:ln>
        </p:spPr>
        <p:txBody>
          <a:bodyPr anchor="t">
            <a:noAutofit/>
          </a:bodyPr>
          <a:lstStyle/>
          <a:p>
            <a:pPr marL="216000" indent="0">
              <a:buNone/>
            </a:pPr>
            <a:endParaRPr lang="pl-PL" sz="1800" b="0" strike="noStrike" spc="-1">
              <a:solidFill>
                <a:srgbClr val="000000"/>
              </a:solidFill>
              <a:latin typeface="Arial"/>
            </a:endParaRPr>
          </a:p>
        </p:txBody>
      </p:sp>
      <p:sp>
        <p:nvSpPr>
          <p:cNvPr id="493" name="PlaceHolder 3"/>
          <p:cNvSpPr>
            <a:spLocks noGrp="1"/>
          </p:cNvSpPr>
          <p:nvPr>
            <p:ph type="sldNum" idx="4"/>
          </p:nvPr>
        </p:nvSpPr>
        <p:spPr>
          <a:xfrm>
            <a:off x="3849840" y="9428040"/>
            <a:ext cx="2945880" cy="496440"/>
          </a:xfrm>
          <a:prstGeom prst="rect">
            <a:avLst/>
          </a:prstGeom>
          <a:noFill/>
          <a:ln w="0">
            <a:noFill/>
          </a:ln>
        </p:spPr>
        <p:txBody>
          <a:bodyPr numCol="1" spcCol="0" anchor="b">
            <a:noAutofit/>
          </a:bodyPr>
          <a:lstStyle>
            <a:lvl1pPr indent="0" algn="r">
              <a:lnSpc>
                <a:spcPct val="100000"/>
              </a:lnSpc>
              <a:buNone/>
              <a:defRPr lang="pl-PL" sz="1200" b="0" strike="noStrike" spc="-1">
                <a:solidFill>
                  <a:srgbClr val="000000"/>
                </a:solidFill>
                <a:latin typeface="Times New Roman"/>
              </a:defRPr>
            </a:lvl1pPr>
          </a:lstStyle>
          <a:p>
            <a:pPr indent="0" algn="r">
              <a:lnSpc>
                <a:spcPct val="100000"/>
              </a:lnSpc>
              <a:buNone/>
            </a:pPr>
            <a:fld id="{D5E8A392-1A1E-40A7-AE25-87067A6A4F98}" type="slidenum">
              <a:rPr lang="pl-PL" sz="1200" b="0" strike="noStrike" spc="-1">
                <a:solidFill>
                  <a:srgbClr val="000000"/>
                </a:solidFill>
                <a:latin typeface="Times New Roman"/>
              </a:rPr>
              <a:t>2</a:t>
            </a:fld>
            <a:endParaRPr lang="pl-PL" sz="1200" b="0" strike="noStrike" spc="-1">
              <a:solidFill>
                <a:srgbClr val="000000"/>
              </a:solidFill>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PlaceHolder 1"/>
          <p:cNvSpPr>
            <a:spLocks noGrp="1" noRot="1" noChangeAspect="1"/>
          </p:cNvSpPr>
          <p:nvPr>
            <p:ph type="sldImg"/>
          </p:nvPr>
        </p:nvSpPr>
        <p:spPr>
          <a:xfrm>
            <a:off x="90360" y="744480"/>
            <a:ext cx="6616440" cy="3722400"/>
          </a:xfrm>
          <a:prstGeom prst="rect">
            <a:avLst/>
          </a:prstGeom>
          <a:ln w="0">
            <a:noFill/>
          </a:ln>
        </p:spPr>
      </p:sp>
      <p:sp>
        <p:nvSpPr>
          <p:cNvPr id="519" name="PlaceHolder 2"/>
          <p:cNvSpPr>
            <a:spLocks noGrp="1"/>
          </p:cNvSpPr>
          <p:nvPr>
            <p:ph type="body"/>
          </p:nvPr>
        </p:nvSpPr>
        <p:spPr>
          <a:xfrm>
            <a:off x="679320" y="4714920"/>
            <a:ext cx="5438520" cy="4466880"/>
          </a:xfrm>
          <a:prstGeom prst="rect">
            <a:avLst/>
          </a:prstGeom>
          <a:noFill/>
          <a:ln w="0">
            <a:noFill/>
          </a:ln>
        </p:spPr>
        <p:txBody>
          <a:bodyPr anchor="t">
            <a:noAutofit/>
          </a:bodyPr>
          <a:lstStyle/>
          <a:p>
            <a:pPr marL="216000" indent="0">
              <a:buNone/>
            </a:pPr>
            <a:endParaRPr lang="pl-PL" sz="1800" b="0" strike="noStrike" spc="-1">
              <a:solidFill>
                <a:srgbClr val="000000"/>
              </a:solidFill>
              <a:latin typeface="Arial"/>
            </a:endParaRPr>
          </a:p>
        </p:txBody>
      </p:sp>
      <p:sp>
        <p:nvSpPr>
          <p:cNvPr id="520" name="PlaceHolder 3"/>
          <p:cNvSpPr>
            <a:spLocks noGrp="1"/>
          </p:cNvSpPr>
          <p:nvPr>
            <p:ph type="sldNum" idx="13"/>
          </p:nvPr>
        </p:nvSpPr>
        <p:spPr>
          <a:xfrm>
            <a:off x="3849840" y="9428040"/>
            <a:ext cx="2945880" cy="496440"/>
          </a:xfrm>
          <a:prstGeom prst="rect">
            <a:avLst/>
          </a:prstGeom>
          <a:noFill/>
          <a:ln w="0">
            <a:noFill/>
          </a:ln>
        </p:spPr>
        <p:txBody>
          <a:bodyPr numCol="1" spcCol="0" anchor="b">
            <a:noAutofit/>
          </a:bodyPr>
          <a:lstStyle>
            <a:lvl1pPr indent="0" algn="r">
              <a:lnSpc>
                <a:spcPct val="100000"/>
              </a:lnSpc>
              <a:buNone/>
              <a:defRPr lang="pl-PL" sz="1200" b="0" strike="noStrike" spc="-1">
                <a:solidFill>
                  <a:srgbClr val="000000"/>
                </a:solidFill>
                <a:latin typeface="Times New Roman"/>
              </a:defRPr>
            </a:lvl1pPr>
          </a:lstStyle>
          <a:p>
            <a:pPr indent="0" algn="r">
              <a:lnSpc>
                <a:spcPct val="100000"/>
              </a:lnSpc>
              <a:buNone/>
            </a:pPr>
            <a:fld id="{2822EA6C-76F0-4F9C-A1B0-FC77718006C8}" type="slidenum">
              <a:rPr lang="pl-PL" sz="1200" b="0" strike="noStrike" spc="-1">
                <a:solidFill>
                  <a:srgbClr val="000000"/>
                </a:solidFill>
                <a:latin typeface="Times New Roman"/>
              </a:rPr>
              <a:t>11</a:t>
            </a:fld>
            <a:endParaRPr lang="pl-PL" sz="1200" b="0" strike="noStrike" spc="-1">
              <a:solidFill>
                <a:srgbClr val="000000"/>
              </a:solidFill>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 name="PlaceHolder 1"/>
          <p:cNvSpPr>
            <a:spLocks noGrp="1" noRot="1" noChangeAspect="1"/>
          </p:cNvSpPr>
          <p:nvPr>
            <p:ph type="sldImg"/>
          </p:nvPr>
        </p:nvSpPr>
        <p:spPr>
          <a:xfrm>
            <a:off x="90488" y="744538"/>
            <a:ext cx="6616700" cy="3722687"/>
          </a:xfrm>
          <a:prstGeom prst="rect">
            <a:avLst/>
          </a:prstGeom>
          <a:ln w="0">
            <a:noFill/>
          </a:ln>
        </p:spPr>
      </p:sp>
      <p:sp>
        <p:nvSpPr>
          <p:cNvPr id="522" name="PlaceHolder 2"/>
          <p:cNvSpPr>
            <a:spLocks noGrp="1"/>
          </p:cNvSpPr>
          <p:nvPr>
            <p:ph type="body"/>
          </p:nvPr>
        </p:nvSpPr>
        <p:spPr>
          <a:xfrm>
            <a:off x="679320" y="4714920"/>
            <a:ext cx="5438520" cy="4466880"/>
          </a:xfrm>
          <a:prstGeom prst="rect">
            <a:avLst/>
          </a:prstGeom>
          <a:noFill/>
          <a:ln w="0">
            <a:noFill/>
          </a:ln>
        </p:spPr>
        <p:txBody>
          <a:bodyPr anchor="t">
            <a:noAutofit/>
          </a:bodyPr>
          <a:lstStyle/>
          <a:p>
            <a:pPr marL="216000" indent="0">
              <a:buNone/>
            </a:pPr>
            <a:endParaRPr lang="pl-PL" sz="1800" b="0" strike="noStrike" spc="-1">
              <a:solidFill>
                <a:srgbClr val="000000"/>
              </a:solidFill>
              <a:latin typeface="Arial"/>
            </a:endParaRPr>
          </a:p>
        </p:txBody>
      </p:sp>
      <p:sp>
        <p:nvSpPr>
          <p:cNvPr id="523" name="PlaceHolder 3"/>
          <p:cNvSpPr>
            <a:spLocks noGrp="1"/>
          </p:cNvSpPr>
          <p:nvPr>
            <p:ph type="sldNum" idx="14"/>
          </p:nvPr>
        </p:nvSpPr>
        <p:spPr>
          <a:xfrm>
            <a:off x="3849840" y="9428040"/>
            <a:ext cx="2945880" cy="496440"/>
          </a:xfrm>
          <a:prstGeom prst="rect">
            <a:avLst/>
          </a:prstGeom>
          <a:noFill/>
          <a:ln w="0">
            <a:noFill/>
          </a:ln>
        </p:spPr>
        <p:txBody>
          <a:bodyPr numCol="1" spcCol="0" anchor="b">
            <a:noAutofit/>
          </a:bodyPr>
          <a:lstStyle>
            <a:lvl1pPr indent="0" algn="r">
              <a:lnSpc>
                <a:spcPct val="100000"/>
              </a:lnSpc>
              <a:buNone/>
              <a:defRPr lang="pl-PL" sz="1200" b="0" strike="noStrike" spc="-1">
                <a:solidFill>
                  <a:srgbClr val="000000"/>
                </a:solidFill>
                <a:latin typeface="Times New Roman"/>
              </a:defRPr>
            </a:lvl1pPr>
          </a:lstStyle>
          <a:p>
            <a:pPr indent="0" algn="r">
              <a:lnSpc>
                <a:spcPct val="100000"/>
              </a:lnSpc>
              <a:buNone/>
            </a:pPr>
            <a:fld id="{888D1BF3-C602-4603-9F12-D63376D23971}" type="slidenum">
              <a:rPr lang="pl-PL" sz="1200" b="0" strike="noStrike" spc="-1">
                <a:solidFill>
                  <a:srgbClr val="000000"/>
                </a:solidFill>
                <a:latin typeface="Times New Roman"/>
              </a:rPr>
              <a:t>12</a:t>
            </a:fld>
            <a:endParaRPr lang="pl-PL" sz="1200" b="0" strike="noStrike" spc="-1">
              <a:solidFill>
                <a:srgbClr val="000000"/>
              </a:solidFill>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PlaceHolder 1"/>
          <p:cNvSpPr>
            <a:spLocks noGrp="1" noRot="1" noChangeAspect="1"/>
          </p:cNvSpPr>
          <p:nvPr>
            <p:ph type="sldImg"/>
          </p:nvPr>
        </p:nvSpPr>
        <p:spPr>
          <a:xfrm>
            <a:off x="90360" y="744480"/>
            <a:ext cx="6616440" cy="3722400"/>
          </a:xfrm>
          <a:prstGeom prst="rect">
            <a:avLst/>
          </a:prstGeom>
          <a:ln w="0">
            <a:noFill/>
          </a:ln>
        </p:spPr>
      </p:sp>
      <p:sp>
        <p:nvSpPr>
          <p:cNvPr id="525" name="PlaceHolder 2"/>
          <p:cNvSpPr>
            <a:spLocks noGrp="1"/>
          </p:cNvSpPr>
          <p:nvPr>
            <p:ph type="body"/>
          </p:nvPr>
        </p:nvSpPr>
        <p:spPr>
          <a:xfrm>
            <a:off x="679320" y="4714920"/>
            <a:ext cx="5438520" cy="4466880"/>
          </a:xfrm>
          <a:prstGeom prst="rect">
            <a:avLst/>
          </a:prstGeom>
          <a:noFill/>
          <a:ln w="0">
            <a:noFill/>
          </a:ln>
        </p:spPr>
        <p:txBody>
          <a:bodyPr anchor="t">
            <a:noAutofit/>
          </a:bodyPr>
          <a:lstStyle/>
          <a:p>
            <a:pPr marL="216000" indent="0">
              <a:buNone/>
            </a:pPr>
            <a:endParaRPr lang="pl-PL" sz="1800" b="0" strike="noStrike" spc="-1">
              <a:solidFill>
                <a:srgbClr val="000000"/>
              </a:solidFill>
              <a:latin typeface="Arial"/>
            </a:endParaRPr>
          </a:p>
        </p:txBody>
      </p:sp>
      <p:sp>
        <p:nvSpPr>
          <p:cNvPr id="526" name="PlaceHolder 3"/>
          <p:cNvSpPr>
            <a:spLocks noGrp="1"/>
          </p:cNvSpPr>
          <p:nvPr>
            <p:ph type="sldNum" idx="15"/>
          </p:nvPr>
        </p:nvSpPr>
        <p:spPr>
          <a:xfrm>
            <a:off x="3849840" y="9428040"/>
            <a:ext cx="2945880" cy="496440"/>
          </a:xfrm>
          <a:prstGeom prst="rect">
            <a:avLst/>
          </a:prstGeom>
          <a:noFill/>
          <a:ln w="0">
            <a:noFill/>
          </a:ln>
        </p:spPr>
        <p:txBody>
          <a:bodyPr numCol="1" spcCol="0" anchor="b">
            <a:noAutofit/>
          </a:bodyPr>
          <a:lstStyle>
            <a:lvl1pPr indent="0" algn="r">
              <a:lnSpc>
                <a:spcPct val="100000"/>
              </a:lnSpc>
              <a:buNone/>
              <a:defRPr lang="pl-PL" sz="1200" b="0" strike="noStrike" spc="-1">
                <a:solidFill>
                  <a:srgbClr val="000000"/>
                </a:solidFill>
                <a:latin typeface="Times New Roman"/>
              </a:defRPr>
            </a:lvl1pPr>
          </a:lstStyle>
          <a:p>
            <a:pPr indent="0" algn="r">
              <a:lnSpc>
                <a:spcPct val="100000"/>
              </a:lnSpc>
              <a:buNone/>
            </a:pPr>
            <a:fld id="{BFDAFF7C-C44E-42DB-B66A-3613728AD063}" type="slidenum">
              <a:rPr lang="pl-PL" sz="1200" b="0" strike="noStrike" spc="-1">
                <a:solidFill>
                  <a:srgbClr val="000000"/>
                </a:solidFill>
                <a:latin typeface="Times New Roman"/>
              </a:rPr>
              <a:t>13</a:t>
            </a:fld>
            <a:endParaRPr lang="pl-PL" sz="1200" b="0" strike="noStrike" spc="-1">
              <a:solidFill>
                <a:srgbClr val="000000"/>
              </a:solidFill>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PlaceHolder 1"/>
          <p:cNvSpPr>
            <a:spLocks noGrp="1" noRot="1" noChangeAspect="1"/>
          </p:cNvSpPr>
          <p:nvPr>
            <p:ph type="sldImg"/>
          </p:nvPr>
        </p:nvSpPr>
        <p:spPr>
          <a:xfrm>
            <a:off x="90488" y="744538"/>
            <a:ext cx="6616700" cy="3722687"/>
          </a:xfrm>
          <a:prstGeom prst="rect">
            <a:avLst/>
          </a:prstGeom>
          <a:ln w="0">
            <a:noFill/>
          </a:ln>
        </p:spPr>
      </p:sp>
      <p:sp>
        <p:nvSpPr>
          <p:cNvPr id="528" name="PlaceHolder 2"/>
          <p:cNvSpPr>
            <a:spLocks noGrp="1"/>
          </p:cNvSpPr>
          <p:nvPr>
            <p:ph type="body"/>
          </p:nvPr>
        </p:nvSpPr>
        <p:spPr>
          <a:xfrm>
            <a:off x="679320" y="4714920"/>
            <a:ext cx="5438520" cy="4466880"/>
          </a:xfrm>
          <a:prstGeom prst="rect">
            <a:avLst/>
          </a:prstGeom>
          <a:noFill/>
          <a:ln w="0">
            <a:noFill/>
          </a:ln>
        </p:spPr>
        <p:txBody>
          <a:bodyPr anchor="t">
            <a:noAutofit/>
          </a:bodyPr>
          <a:lstStyle/>
          <a:p>
            <a:pPr marL="216000" indent="0">
              <a:buNone/>
            </a:pPr>
            <a:endParaRPr lang="pl-PL" sz="1800" b="0" strike="noStrike" spc="-1">
              <a:solidFill>
                <a:srgbClr val="000000"/>
              </a:solidFill>
              <a:latin typeface="Arial"/>
            </a:endParaRPr>
          </a:p>
        </p:txBody>
      </p:sp>
      <p:sp>
        <p:nvSpPr>
          <p:cNvPr id="529" name="PlaceHolder 3"/>
          <p:cNvSpPr>
            <a:spLocks noGrp="1"/>
          </p:cNvSpPr>
          <p:nvPr>
            <p:ph type="sldNum" idx="16"/>
          </p:nvPr>
        </p:nvSpPr>
        <p:spPr>
          <a:xfrm>
            <a:off x="3849840" y="9428040"/>
            <a:ext cx="2945880" cy="496440"/>
          </a:xfrm>
          <a:prstGeom prst="rect">
            <a:avLst/>
          </a:prstGeom>
          <a:noFill/>
          <a:ln w="0">
            <a:noFill/>
          </a:ln>
        </p:spPr>
        <p:txBody>
          <a:bodyPr numCol="1" spcCol="0" anchor="b">
            <a:noAutofit/>
          </a:bodyPr>
          <a:lstStyle>
            <a:lvl1pPr indent="0" algn="r">
              <a:lnSpc>
                <a:spcPct val="100000"/>
              </a:lnSpc>
              <a:buNone/>
              <a:defRPr lang="pl-PL" sz="1200" b="0" strike="noStrike" spc="-1">
                <a:solidFill>
                  <a:srgbClr val="000000"/>
                </a:solidFill>
                <a:latin typeface="Times New Roman"/>
              </a:defRPr>
            </a:lvl1pPr>
          </a:lstStyle>
          <a:p>
            <a:pPr indent="0" algn="r">
              <a:lnSpc>
                <a:spcPct val="100000"/>
              </a:lnSpc>
              <a:buNone/>
            </a:pPr>
            <a:fld id="{95A9A39C-834E-4CEA-93E4-6B57B6CFE369}" type="slidenum">
              <a:rPr lang="pl-PL" sz="1200" b="0" strike="noStrike" spc="-1">
                <a:solidFill>
                  <a:srgbClr val="000000"/>
                </a:solidFill>
                <a:latin typeface="Times New Roman"/>
              </a:rPr>
              <a:t>14</a:t>
            </a:fld>
            <a:endParaRPr lang="pl-PL" sz="1200" b="0" strike="noStrike" spc="-1">
              <a:solidFill>
                <a:srgbClr val="000000"/>
              </a:solidFill>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PlaceHolder 1"/>
          <p:cNvSpPr>
            <a:spLocks noGrp="1" noRot="1" noChangeAspect="1"/>
          </p:cNvSpPr>
          <p:nvPr>
            <p:ph type="sldImg"/>
          </p:nvPr>
        </p:nvSpPr>
        <p:spPr>
          <a:xfrm>
            <a:off x="90488" y="744538"/>
            <a:ext cx="6616700" cy="3722687"/>
          </a:xfrm>
          <a:prstGeom prst="rect">
            <a:avLst/>
          </a:prstGeom>
          <a:ln w="0">
            <a:noFill/>
          </a:ln>
        </p:spPr>
      </p:sp>
      <p:sp>
        <p:nvSpPr>
          <p:cNvPr id="531" name="PlaceHolder 2"/>
          <p:cNvSpPr>
            <a:spLocks noGrp="1"/>
          </p:cNvSpPr>
          <p:nvPr>
            <p:ph type="body"/>
          </p:nvPr>
        </p:nvSpPr>
        <p:spPr>
          <a:xfrm>
            <a:off x="679320" y="4714920"/>
            <a:ext cx="5438520" cy="4466880"/>
          </a:xfrm>
          <a:prstGeom prst="rect">
            <a:avLst/>
          </a:prstGeom>
          <a:noFill/>
          <a:ln w="0">
            <a:noFill/>
          </a:ln>
        </p:spPr>
        <p:txBody>
          <a:bodyPr anchor="t">
            <a:noAutofit/>
          </a:bodyPr>
          <a:lstStyle/>
          <a:p>
            <a:pPr marL="216000" indent="0">
              <a:buNone/>
            </a:pPr>
            <a:endParaRPr lang="pl-PL" sz="1800" b="0" strike="noStrike" spc="-1">
              <a:solidFill>
                <a:srgbClr val="000000"/>
              </a:solidFill>
              <a:latin typeface="Arial"/>
            </a:endParaRPr>
          </a:p>
        </p:txBody>
      </p:sp>
      <p:sp>
        <p:nvSpPr>
          <p:cNvPr id="532" name="PlaceHolder 3"/>
          <p:cNvSpPr>
            <a:spLocks noGrp="1"/>
          </p:cNvSpPr>
          <p:nvPr>
            <p:ph type="sldNum" idx="17"/>
          </p:nvPr>
        </p:nvSpPr>
        <p:spPr>
          <a:xfrm>
            <a:off x="3849840" y="9428040"/>
            <a:ext cx="2945880" cy="496440"/>
          </a:xfrm>
          <a:prstGeom prst="rect">
            <a:avLst/>
          </a:prstGeom>
          <a:noFill/>
          <a:ln w="0">
            <a:noFill/>
          </a:ln>
        </p:spPr>
        <p:txBody>
          <a:bodyPr numCol="1" spcCol="0" anchor="b">
            <a:noAutofit/>
          </a:bodyPr>
          <a:lstStyle>
            <a:lvl1pPr indent="0" algn="r">
              <a:lnSpc>
                <a:spcPct val="100000"/>
              </a:lnSpc>
              <a:buNone/>
              <a:defRPr lang="pl-PL" sz="1200" b="0" strike="noStrike" spc="-1">
                <a:solidFill>
                  <a:srgbClr val="000000"/>
                </a:solidFill>
                <a:latin typeface="Times New Roman"/>
              </a:defRPr>
            </a:lvl1pPr>
          </a:lstStyle>
          <a:p>
            <a:pPr indent="0" algn="r">
              <a:lnSpc>
                <a:spcPct val="100000"/>
              </a:lnSpc>
              <a:buNone/>
            </a:pPr>
            <a:fld id="{127B9E7B-E211-4B25-BA61-6716FED7263B}" type="slidenum">
              <a:rPr lang="pl-PL" sz="1200" b="0" strike="noStrike" spc="-1">
                <a:solidFill>
                  <a:srgbClr val="000000"/>
                </a:solidFill>
                <a:latin typeface="Times New Roman"/>
              </a:rPr>
              <a:t>15</a:t>
            </a:fld>
            <a:endParaRPr lang="pl-PL" sz="1200" b="0" strike="noStrike" spc="-1">
              <a:solidFill>
                <a:srgbClr val="000000"/>
              </a:solidFill>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PlaceHolder 1"/>
          <p:cNvSpPr>
            <a:spLocks noGrp="1" noRot="1" noChangeAspect="1"/>
          </p:cNvSpPr>
          <p:nvPr>
            <p:ph type="sldImg"/>
          </p:nvPr>
        </p:nvSpPr>
        <p:spPr>
          <a:xfrm>
            <a:off x="90360" y="744480"/>
            <a:ext cx="6616440" cy="3722400"/>
          </a:xfrm>
          <a:prstGeom prst="rect">
            <a:avLst/>
          </a:prstGeom>
          <a:ln w="0">
            <a:noFill/>
          </a:ln>
        </p:spPr>
      </p:sp>
      <p:sp>
        <p:nvSpPr>
          <p:cNvPr id="534" name="PlaceHolder 2"/>
          <p:cNvSpPr>
            <a:spLocks noGrp="1"/>
          </p:cNvSpPr>
          <p:nvPr>
            <p:ph type="body"/>
          </p:nvPr>
        </p:nvSpPr>
        <p:spPr>
          <a:xfrm>
            <a:off x="679320" y="4714920"/>
            <a:ext cx="5438520" cy="4466880"/>
          </a:xfrm>
          <a:prstGeom prst="rect">
            <a:avLst/>
          </a:prstGeom>
          <a:noFill/>
          <a:ln w="0">
            <a:noFill/>
          </a:ln>
        </p:spPr>
        <p:txBody>
          <a:bodyPr anchor="t">
            <a:noAutofit/>
          </a:bodyPr>
          <a:lstStyle/>
          <a:p>
            <a:pPr marL="216000" indent="0">
              <a:buNone/>
            </a:pPr>
            <a:endParaRPr lang="pl-PL" sz="1800" b="0" strike="noStrike" spc="-1">
              <a:solidFill>
                <a:srgbClr val="000000"/>
              </a:solidFill>
              <a:latin typeface="Arial"/>
            </a:endParaRPr>
          </a:p>
        </p:txBody>
      </p:sp>
      <p:sp>
        <p:nvSpPr>
          <p:cNvPr id="535" name="PlaceHolder 3"/>
          <p:cNvSpPr>
            <a:spLocks noGrp="1"/>
          </p:cNvSpPr>
          <p:nvPr>
            <p:ph type="sldNum" idx="18"/>
          </p:nvPr>
        </p:nvSpPr>
        <p:spPr>
          <a:xfrm>
            <a:off x="3849840" y="9428040"/>
            <a:ext cx="2945880" cy="496440"/>
          </a:xfrm>
          <a:prstGeom prst="rect">
            <a:avLst/>
          </a:prstGeom>
          <a:noFill/>
          <a:ln w="0">
            <a:noFill/>
          </a:ln>
        </p:spPr>
        <p:txBody>
          <a:bodyPr numCol="1" spcCol="0" anchor="b">
            <a:noAutofit/>
          </a:bodyPr>
          <a:lstStyle>
            <a:lvl1pPr indent="0" algn="r">
              <a:lnSpc>
                <a:spcPct val="100000"/>
              </a:lnSpc>
              <a:buNone/>
              <a:defRPr lang="pl-PL" sz="1200" b="0" strike="noStrike" spc="-1">
                <a:solidFill>
                  <a:srgbClr val="000000"/>
                </a:solidFill>
                <a:latin typeface="Times New Roman"/>
              </a:defRPr>
            </a:lvl1pPr>
          </a:lstStyle>
          <a:p>
            <a:pPr indent="0" algn="r">
              <a:lnSpc>
                <a:spcPct val="100000"/>
              </a:lnSpc>
              <a:buNone/>
            </a:pPr>
            <a:fld id="{E07041B6-36E0-431F-A320-6F5E31306C7D}" type="slidenum">
              <a:rPr lang="pl-PL" sz="1200" b="0" strike="noStrike" spc="-1">
                <a:solidFill>
                  <a:srgbClr val="000000"/>
                </a:solidFill>
                <a:latin typeface="Times New Roman"/>
              </a:rPr>
              <a:t>16</a:t>
            </a:fld>
            <a:endParaRPr lang="pl-PL" sz="1200" b="0" strike="noStrike" spc="-1">
              <a:solidFill>
                <a:srgbClr val="000000"/>
              </a:solidFill>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 name="PlaceHolder 1"/>
          <p:cNvSpPr>
            <a:spLocks noGrp="1" noRot="1" noChangeAspect="1"/>
          </p:cNvSpPr>
          <p:nvPr>
            <p:ph type="sldImg"/>
          </p:nvPr>
        </p:nvSpPr>
        <p:spPr>
          <a:xfrm>
            <a:off x="90488" y="744538"/>
            <a:ext cx="6616700" cy="3722687"/>
          </a:xfrm>
          <a:prstGeom prst="rect">
            <a:avLst/>
          </a:prstGeom>
          <a:ln w="0">
            <a:noFill/>
          </a:ln>
        </p:spPr>
      </p:sp>
      <p:sp>
        <p:nvSpPr>
          <p:cNvPr id="537" name="PlaceHolder 2"/>
          <p:cNvSpPr>
            <a:spLocks noGrp="1"/>
          </p:cNvSpPr>
          <p:nvPr>
            <p:ph type="body"/>
          </p:nvPr>
        </p:nvSpPr>
        <p:spPr>
          <a:xfrm>
            <a:off x="679320" y="4714920"/>
            <a:ext cx="5438520" cy="4466880"/>
          </a:xfrm>
          <a:prstGeom prst="rect">
            <a:avLst/>
          </a:prstGeom>
          <a:noFill/>
          <a:ln w="0">
            <a:noFill/>
          </a:ln>
        </p:spPr>
        <p:txBody>
          <a:bodyPr anchor="t">
            <a:noAutofit/>
          </a:bodyPr>
          <a:lstStyle/>
          <a:p>
            <a:pPr marL="216000" indent="0">
              <a:buNone/>
            </a:pPr>
            <a:endParaRPr lang="pl-PL" sz="1800" b="0" strike="noStrike" spc="-1">
              <a:solidFill>
                <a:srgbClr val="000000"/>
              </a:solidFill>
              <a:latin typeface="Arial"/>
            </a:endParaRPr>
          </a:p>
        </p:txBody>
      </p:sp>
      <p:sp>
        <p:nvSpPr>
          <p:cNvPr id="538" name="PlaceHolder 3"/>
          <p:cNvSpPr>
            <a:spLocks noGrp="1"/>
          </p:cNvSpPr>
          <p:nvPr>
            <p:ph type="sldNum" idx="19"/>
          </p:nvPr>
        </p:nvSpPr>
        <p:spPr>
          <a:xfrm>
            <a:off x="3849840" y="9428040"/>
            <a:ext cx="2945880" cy="496440"/>
          </a:xfrm>
          <a:prstGeom prst="rect">
            <a:avLst/>
          </a:prstGeom>
          <a:noFill/>
          <a:ln w="0">
            <a:noFill/>
          </a:ln>
        </p:spPr>
        <p:txBody>
          <a:bodyPr numCol="1" spcCol="0" anchor="b">
            <a:noAutofit/>
          </a:bodyPr>
          <a:lstStyle>
            <a:lvl1pPr indent="0" algn="r">
              <a:lnSpc>
                <a:spcPct val="100000"/>
              </a:lnSpc>
              <a:buNone/>
              <a:defRPr lang="pl-PL" sz="1200" b="0" strike="noStrike" spc="-1">
                <a:solidFill>
                  <a:srgbClr val="000000"/>
                </a:solidFill>
                <a:latin typeface="Times New Roman"/>
              </a:defRPr>
            </a:lvl1pPr>
          </a:lstStyle>
          <a:p>
            <a:pPr indent="0" algn="r">
              <a:lnSpc>
                <a:spcPct val="100000"/>
              </a:lnSpc>
              <a:buNone/>
            </a:pPr>
            <a:fld id="{D776190C-45DE-48C3-952B-53485241CDAE}" type="slidenum">
              <a:rPr lang="pl-PL" sz="1200" b="0" strike="noStrike" spc="-1">
                <a:solidFill>
                  <a:srgbClr val="000000"/>
                </a:solidFill>
                <a:latin typeface="Times New Roman"/>
              </a:rPr>
              <a:t>17</a:t>
            </a:fld>
            <a:endParaRPr lang="pl-PL" sz="1200" b="0" strike="noStrike" spc="-1">
              <a:solidFill>
                <a:srgbClr val="000000"/>
              </a:solidFill>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PlaceHolder 1"/>
          <p:cNvSpPr>
            <a:spLocks noGrp="1" noRot="1" noChangeAspect="1"/>
          </p:cNvSpPr>
          <p:nvPr>
            <p:ph type="sldImg"/>
          </p:nvPr>
        </p:nvSpPr>
        <p:spPr>
          <a:xfrm>
            <a:off x="90360" y="744480"/>
            <a:ext cx="6616440" cy="3722400"/>
          </a:xfrm>
          <a:prstGeom prst="rect">
            <a:avLst/>
          </a:prstGeom>
          <a:ln w="0">
            <a:noFill/>
          </a:ln>
        </p:spPr>
      </p:sp>
      <p:sp>
        <p:nvSpPr>
          <p:cNvPr id="540" name="PlaceHolder 2"/>
          <p:cNvSpPr>
            <a:spLocks noGrp="1"/>
          </p:cNvSpPr>
          <p:nvPr>
            <p:ph type="body"/>
          </p:nvPr>
        </p:nvSpPr>
        <p:spPr>
          <a:xfrm>
            <a:off x="679320" y="4714920"/>
            <a:ext cx="5438520" cy="4466880"/>
          </a:xfrm>
          <a:prstGeom prst="rect">
            <a:avLst/>
          </a:prstGeom>
          <a:noFill/>
          <a:ln w="0">
            <a:noFill/>
          </a:ln>
        </p:spPr>
        <p:txBody>
          <a:bodyPr anchor="t">
            <a:noAutofit/>
          </a:bodyPr>
          <a:lstStyle/>
          <a:p>
            <a:pPr marL="216000" indent="0">
              <a:buNone/>
            </a:pPr>
            <a:endParaRPr lang="pl-PL" sz="1800" b="0" strike="noStrike" spc="-1">
              <a:solidFill>
                <a:srgbClr val="000000"/>
              </a:solidFill>
              <a:latin typeface="Arial"/>
            </a:endParaRPr>
          </a:p>
        </p:txBody>
      </p:sp>
      <p:sp>
        <p:nvSpPr>
          <p:cNvPr id="541" name="PlaceHolder 3"/>
          <p:cNvSpPr>
            <a:spLocks noGrp="1"/>
          </p:cNvSpPr>
          <p:nvPr>
            <p:ph type="sldNum" idx="20"/>
          </p:nvPr>
        </p:nvSpPr>
        <p:spPr>
          <a:xfrm>
            <a:off x="3849840" y="9428040"/>
            <a:ext cx="2945880" cy="496440"/>
          </a:xfrm>
          <a:prstGeom prst="rect">
            <a:avLst/>
          </a:prstGeom>
          <a:noFill/>
          <a:ln w="0">
            <a:noFill/>
          </a:ln>
        </p:spPr>
        <p:txBody>
          <a:bodyPr numCol="1" spcCol="0" anchor="b">
            <a:noAutofit/>
          </a:bodyPr>
          <a:lstStyle>
            <a:lvl1pPr indent="0" algn="r">
              <a:lnSpc>
                <a:spcPct val="100000"/>
              </a:lnSpc>
              <a:buNone/>
              <a:defRPr lang="pl-PL" sz="1200" b="0" strike="noStrike" spc="-1">
                <a:solidFill>
                  <a:srgbClr val="000000"/>
                </a:solidFill>
                <a:latin typeface="Times New Roman"/>
              </a:defRPr>
            </a:lvl1pPr>
          </a:lstStyle>
          <a:p>
            <a:pPr indent="0" algn="r">
              <a:lnSpc>
                <a:spcPct val="100000"/>
              </a:lnSpc>
              <a:buNone/>
            </a:pPr>
            <a:fld id="{26E8B6D5-27DD-4791-BB10-823D6B9D09B8}" type="slidenum">
              <a:rPr lang="pl-PL" sz="1200" b="0" strike="noStrike" spc="-1">
                <a:solidFill>
                  <a:srgbClr val="000000"/>
                </a:solidFill>
                <a:latin typeface="Times New Roman"/>
              </a:rPr>
              <a:t>18</a:t>
            </a:fld>
            <a:endParaRPr lang="pl-PL" sz="1200" b="0" strike="noStrike" spc="-1">
              <a:solidFill>
                <a:srgbClr val="000000"/>
              </a:solidFill>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PlaceHolder 1"/>
          <p:cNvSpPr>
            <a:spLocks noGrp="1" noRot="1" noChangeAspect="1"/>
          </p:cNvSpPr>
          <p:nvPr>
            <p:ph type="sldImg"/>
          </p:nvPr>
        </p:nvSpPr>
        <p:spPr>
          <a:xfrm>
            <a:off x="90488" y="744538"/>
            <a:ext cx="6616700" cy="3722687"/>
          </a:xfrm>
          <a:prstGeom prst="rect">
            <a:avLst/>
          </a:prstGeom>
          <a:ln w="0">
            <a:noFill/>
          </a:ln>
        </p:spPr>
      </p:sp>
      <p:sp>
        <p:nvSpPr>
          <p:cNvPr id="543" name="PlaceHolder 2"/>
          <p:cNvSpPr>
            <a:spLocks noGrp="1"/>
          </p:cNvSpPr>
          <p:nvPr>
            <p:ph type="body"/>
          </p:nvPr>
        </p:nvSpPr>
        <p:spPr>
          <a:xfrm>
            <a:off x="679320" y="4714920"/>
            <a:ext cx="5438520" cy="4466880"/>
          </a:xfrm>
          <a:prstGeom prst="rect">
            <a:avLst/>
          </a:prstGeom>
          <a:noFill/>
          <a:ln w="0">
            <a:noFill/>
          </a:ln>
        </p:spPr>
        <p:txBody>
          <a:bodyPr anchor="t">
            <a:noAutofit/>
          </a:bodyPr>
          <a:lstStyle/>
          <a:p>
            <a:pPr marL="216000" indent="0">
              <a:buNone/>
            </a:pPr>
            <a:endParaRPr lang="pl-PL" sz="1800" b="0" strike="noStrike" spc="-1">
              <a:solidFill>
                <a:srgbClr val="000000"/>
              </a:solidFill>
              <a:latin typeface="Arial"/>
            </a:endParaRPr>
          </a:p>
        </p:txBody>
      </p:sp>
      <p:sp>
        <p:nvSpPr>
          <p:cNvPr id="544" name="PlaceHolder 3"/>
          <p:cNvSpPr>
            <a:spLocks noGrp="1"/>
          </p:cNvSpPr>
          <p:nvPr>
            <p:ph type="sldNum" idx="21"/>
          </p:nvPr>
        </p:nvSpPr>
        <p:spPr>
          <a:xfrm>
            <a:off x="3849840" y="9428040"/>
            <a:ext cx="2945880" cy="496440"/>
          </a:xfrm>
          <a:prstGeom prst="rect">
            <a:avLst/>
          </a:prstGeom>
          <a:noFill/>
          <a:ln w="0">
            <a:noFill/>
          </a:ln>
        </p:spPr>
        <p:txBody>
          <a:bodyPr numCol="1" spcCol="0" anchor="b">
            <a:noAutofit/>
          </a:bodyPr>
          <a:lstStyle>
            <a:lvl1pPr indent="0" algn="r">
              <a:lnSpc>
                <a:spcPct val="100000"/>
              </a:lnSpc>
              <a:buNone/>
              <a:defRPr lang="pl-PL" sz="1200" b="0" strike="noStrike" spc="-1">
                <a:solidFill>
                  <a:srgbClr val="000000"/>
                </a:solidFill>
                <a:latin typeface="Times New Roman"/>
              </a:defRPr>
            </a:lvl1pPr>
          </a:lstStyle>
          <a:p>
            <a:pPr indent="0" algn="r">
              <a:lnSpc>
                <a:spcPct val="100000"/>
              </a:lnSpc>
              <a:buNone/>
            </a:pPr>
            <a:fld id="{DD6E4AF5-7D6A-4BA5-B156-CD06C789C2D7}" type="slidenum">
              <a:rPr lang="pl-PL" sz="1200" b="0" strike="noStrike" spc="-1">
                <a:solidFill>
                  <a:srgbClr val="000000"/>
                </a:solidFill>
                <a:latin typeface="Times New Roman"/>
              </a:rPr>
              <a:t>19</a:t>
            </a:fld>
            <a:endParaRPr lang="pl-PL" sz="1200" b="0" strike="noStrike" spc="-1">
              <a:solidFill>
                <a:srgbClr val="000000"/>
              </a:solidFill>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PlaceHolder 1"/>
          <p:cNvSpPr>
            <a:spLocks noGrp="1" noRot="1" noChangeAspect="1"/>
          </p:cNvSpPr>
          <p:nvPr>
            <p:ph type="sldImg"/>
          </p:nvPr>
        </p:nvSpPr>
        <p:spPr>
          <a:xfrm>
            <a:off x="90488" y="744538"/>
            <a:ext cx="6616700" cy="3722687"/>
          </a:xfrm>
          <a:prstGeom prst="rect">
            <a:avLst/>
          </a:prstGeom>
          <a:ln w="0">
            <a:noFill/>
          </a:ln>
        </p:spPr>
      </p:sp>
      <p:sp>
        <p:nvSpPr>
          <p:cNvPr id="546" name="PlaceHolder 2"/>
          <p:cNvSpPr>
            <a:spLocks noGrp="1"/>
          </p:cNvSpPr>
          <p:nvPr>
            <p:ph type="body"/>
          </p:nvPr>
        </p:nvSpPr>
        <p:spPr>
          <a:xfrm>
            <a:off x="679320" y="4714920"/>
            <a:ext cx="5438520" cy="4466880"/>
          </a:xfrm>
          <a:prstGeom prst="rect">
            <a:avLst/>
          </a:prstGeom>
          <a:noFill/>
          <a:ln w="0">
            <a:noFill/>
          </a:ln>
        </p:spPr>
        <p:txBody>
          <a:bodyPr anchor="t">
            <a:noAutofit/>
          </a:bodyPr>
          <a:lstStyle/>
          <a:p>
            <a:pPr marL="216000" indent="0">
              <a:buNone/>
            </a:pPr>
            <a:endParaRPr lang="pl-PL" sz="1800" b="0" strike="noStrike" spc="-1">
              <a:solidFill>
                <a:srgbClr val="000000"/>
              </a:solidFill>
              <a:latin typeface="Arial"/>
            </a:endParaRPr>
          </a:p>
        </p:txBody>
      </p:sp>
      <p:sp>
        <p:nvSpPr>
          <p:cNvPr id="547" name="PlaceHolder 3"/>
          <p:cNvSpPr>
            <a:spLocks noGrp="1"/>
          </p:cNvSpPr>
          <p:nvPr>
            <p:ph type="sldNum" idx="22"/>
          </p:nvPr>
        </p:nvSpPr>
        <p:spPr>
          <a:xfrm>
            <a:off x="3849840" y="9428040"/>
            <a:ext cx="2945880" cy="496440"/>
          </a:xfrm>
          <a:prstGeom prst="rect">
            <a:avLst/>
          </a:prstGeom>
          <a:noFill/>
          <a:ln w="0">
            <a:noFill/>
          </a:ln>
        </p:spPr>
        <p:txBody>
          <a:bodyPr numCol="1" spcCol="0" anchor="b">
            <a:noAutofit/>
          </a:bodyPr>
          <a:lstStyle>
            <a:lvl1pPr indent="0" algn="r">
              <a:lnSpc>
                <a:spcPct val="100000"/>
              </a:lnSpc>
              <a:buNone/>
              <a:defRPr lang="pl-PL" sz="1200" b="0" strike="noStrike" spc="-1">
                <a:solidFill>
                  <a:srgbClr val="000000"/>
                </a:solidFill>
                <a:latin typeface="Times New Roman"/>
              </a:defRPr>
            </a:lvl1pPr>
          </a:lstStyle>
          <a:p>
            <a:pPr indent="0" algn="r">
              <a:lnSpc>
                <a:spcPct val="100000"/>
              </a:lnSpc>
              <a:buNone/>
            </a:pPr>
            <a:fld id="{F35E0162-CF08-465A-872F-DDA79633AECF}" type="slidenum">
              <a:rPr lang="pl-PL" sz="1200" b="0" strike="noStrike" spc="-1">
                <a:solidFill>
                  <a:srgbClr val="000000"/>
                </a:solidFill>
                <a:latin typeface="Times New Roman"/>
              </a:rPr>
              <a:t>20</a:t>
            </a:fld>
            <a:endParaRPr lang="pl-PL" sz="1200" b="0" strike="noStrike" spc="-1">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PlaceHolder 1"/>
          <p:cNvSpPr>
            <a:spLocks noGrp="1" noRot="1" noChangeAspect="1"/>
          </p:cNvSpPr>
          <p:nvPr>
            <p:ph type="sldImg"/>
          </p:nvPr>
        </p:nvSpPr>
        <p:spPr>
          <a:xfrm>
            <a:off x="90360" y="744480"/>
            <a:ext cx="6616440" cy="3722400"/>
          </a:xfrm>
          <a:prstGeom prst="rect">
            <a:avLst/>
          </a:prstGeom>
          <a:ln w="0">
            <a:noFill/>
          </a:ln>
        </p:spPr>
      </p:sp>
      <p:sp>
        <p:nvSpPr>
          <p:cNvPr id="495" name="PlaceHolder 2"/>
          <p:cNvSpPr>
            <a:spLocks noGrp="1"/>
          </p:cNvSpPr>
          <p:nvPr>
            <p:ph type="body"/>
          </p:nvPr>
        </p:nvSpPr>
        <p:spPr>
          <a:xfrm>
            <a:off x="679320" y="4714920"/>
            <a:ext cx="5438520" cy="4466880"/>
          </a:xfrm>
          <a:prstGeom prst="rect">
            <a:avLst/>
          </a:prstGeom>
          <a:noFill/>
          <a:ln w="0">
            <a:noFill/>
          </a:ln>
        </p:spPr>
        <p:txBody>
          <a:bodyPr anchor="t">
            <a:noAutofit/>
          </a:bodyPr>
          <a:lstStyle/>
          <a:p>
            <a:pPr marL="216000" indent="0">
              <a:buNone/>
            </a:pPr>
            <a:endParaRPr lang="pl-PL" sz="1800" b="0" strike="noStrike" spc="-1">
              <a:solidFill>
                <a:srgbClr val="000000"/>
              </a:solidFill>
              <a:latin typeface="Arial"/>
            </a:endParaRPr>
          </a:p>
        </p:txBody>
      </p:sp>
      <p:sp>
        <p:nvSpPr>
          <p:cNvPr id="496" name="PlaceHolder 3"/>
          <p:cNvSpPr>
            <a:spLocks noGrp="1"/>
          </p:cNvSpPr>
          <p:nvPr>
            <p:ph type="sldNum" idx="5"/>
          </p:nvPr>
        </p:nvSpPr>
        <p:spPr>
          <a:xfrm>
            <a:off x="3849840" y="9428040"/>
            <a:ext cx="2945880" cy="496440"/>
          </a:xfrm>
          <a:prstGeom prst="rect">
            <a:avLst/>
          </a:prstGeom>
          <a:noFill/>
          <a:ln w="0">
            <a:noFill/>
          </a:ln>
        </p:spPr>
        <p:txBody>
          <a:bodyPr numCol="1" spcCol="0" anchor="b">
            <a:noAutofit/>
          </a:bodyPr>
          <a:lstStyle>
            <a:lvl1pPr indent="0" algn="r">
              <a:lnSpc>
                <a:spcPct val="100000"/>
              </a:lnSpc>
              <a:buNone/>
              <a:defRPr lang="pl-PL" sz="1200" b="0" strike="noStrike" spc="-1">
                <a:solidFill>
                  <a:srgbClr val="000000"/>
                </a:solidFill>
                <a:latin typeface="Times New Roman"/>
              </a:defRPr>
            </a:lvl1pPr>
          </a:lstStyle>
          <a:p>
            <a:pPr indent="0" algn="r">
              <a:lnSpc>
                <a:spcPct val="100000"/>
              </a:lnSpc>
              <a:buNone/>
            </a:pPr>
            <a:fld id="{6A2F8C43-58C9-4A07-8211-226C12964F99}" type="slidenum">
              <a:rPr lang="pl-PL" sz="1200" b="0" strike="noStrike" spc="-1">
                <a:solidFill>
                  <a:srgbClr val="000000"/>
                </a:solidFill>
                <a:latin typeface="Times New Roman"/>
              </a:rPr>
              <a:t>3</a:t>
            </a:fld>
            <a:endParaRPr lang="pl-PL" sz="1200" b="0" strike="noStrike" spc="-1">
              <a:solidFill>
                <a:srgbClr val="000000"/>
              </a:solidFill>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 name="PlaceHolder 1"/>
          <p:cNvSpPr>
            <a:spLocks noGrp="1" noRot="1" noChangeAspect="1"/>
          </p:cNvSpPr>
          <p:nvPr>
            <p:ph type="sldImg"/>
          </p:nvPr>
        </p:nvSpPr>
        <p:spPr>
          <a:xfrm>
            <a:off x="90488" y="744538"/>
            <a:ext cx="6616700" cy="3722687"/>
          </a:xfrm>
          <a:prstGeom prst="rect">
            <a:avLst/>
          </a:prstGeom>
          <a:ln w="0">
            <a:noFill/>
          </a:ln>
        </p:spPr>
      </p:sp>
      <p:sp>
        <p:nvSpPr>
          <p:cNvPr id="549" name="PlaceHolder 2"/>
          <p:cNvSpPr>
            <a:spLocks noGrp="1"/>
          </p:cNvSpPr>
          <p:nvPr>
            <p:ph type="body"/>
          </p:nvPr>
        </p:nvSpPr>
        <p:spPr>
          <a:xfrm>
            <a:off x="679320" y="4714920"/>
            <a:ext cx="5438520" cy="4466880"/>
          </a:xfrm>
          <a:prstGeom prst="rect">
            <a:avLst/>
          </a:prstGeom>
          <a:noFill/>
          <a:ln w="0">
            <a:noFill/>
          </a:ln>
        </p:spPr>
        <p:txBody>
          <a:bodyPr anchor="t">
            <a:noAutofit/>
          </a:bodyPr>
          <a:lstStyle/>
          <a:p>
            <a:pPr marL="216000" indent="0">
              <a:buNone/>
            </a:pPr>
            <a:endParaRPr lang="pl-PL" sz="1800" b="0" strike="noStrike" spc="-1">
              <a:solidFill>
                <a:srgbClr val="000000"/>
              </a:solidFill>
              <a:latin typeface="Arial"/>
            </a:endParaRPr>
          </a:p>
        </p:txBody>
      </p:sp>
      <p:sp>
        <p:nvSpPr>
          <p:cNvPr id="550" name="PlaceHolder 3"/>
          <p:cNvSpPr>
            <a:spLocks noGrp="1"/>
          </p:cNvSpPr>
          <p:nvPr>
            <p:ph type="sldNum" idx="23"/>
          </p:nvPr>
        </p:nvSpPr>
        <p:spPr>
          <a:xfrm>
            <a:off x="3849840" y="9428040"/>
            <a:ext cx="2945880" cy="496440"/>
          </a:xfrm>
          <a:prstGeom prst="rect">
            <a:avLst/>
          </a:prstGeom>
          <a:noFill/>
          <a:ln w="0">
            <a:noFill/>
          </a:ln>
        </p:spPr>
        <p:txBody>
          <a:bodyPr numCol="1" spcCol="0" anchor="b">
            <a:noAutofit/>
          </a:bodyPr>
          <a:lstStyle>
            <a:lvl1pPr indent="0" algn="r">
              <a:lnSpc>
                <a:spcPct val="100000"/>
              </a:lnSpc>
              <a:buNone/>
              <a:defRPr lang="pl-PL" sz="1200" b="0" strike="noStrike" spc="-1">
                <a:solidFill>
                  <a:srgbClr val="000000"/>
                </a:solidFill>
                <a:latin typeface="Times New Roman"/>
              </a:defRPr>
            </a:lvl1pPr>
          </a:lstStyle>
          <a:p>
            <a:pPr indent="0" algn="r">
              <a:lnSpc>
                <a:spcPct val="100000"/>
              </a:lnSpc>
              <a:buNone/>
            </a:pPr>
            <a:fld id="{54E2EBCC-F515-4BC4-B3BA-A45C8928B897}" type="slidenum">
              <a:rPr lang="pl-PL" sz="1200" b="0" strike="noStrike" spc="-1">
                <a:solidFill>
                  <a:srgbClr val="000000"/>
                </a:solidFill>
                <a:latin typeface="Times New Roman"/>
              </a:rPr>
              <a:t>21</a:t>
            </a:fld>
            <a:endParaRPr lang="pl-PL" sz="1200" b="0" strike="noStrike" spc="-1">
              <a:solidFill>
                <a:srgbClr val="000000"/>
              </a:solidFill>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PlaceHolder 1"/>
          <p:cNvSpPr>
            <a:spLocks noGrp="1" noRot="1" noChangeAspect="1"/>
          </p:cNvSpPr>
          <p:nvPr>
            <p:ph type="sldImg"/>
          </p:nvPr>
        </p:nvSpPr>
        <p:spPr>
          <a:xfrm>
            <a:off x="90360" y="744480"/>
            <a:ext cx="6616440" cy="3722400"/>
          </a:xfrm>
          <a:prstGeom prst="rect">
            <a:avLst/>
          </a:prstGeom>
          <a:ln w="0">
            <a:noFill/>
          </a:ln>
        </p:spPr>
      </p:sp>
      <p:sp>
        <p:nvSpPr>
          <p:cNvPr id="552" name="PlaceHolder 2"/>
          <p:cNvSpPr>
            <a:spLocks noGrp="1"/>
          </p:cNvSpPr>
          <p:nvPr>
            <p:ph type="body"/>
          </p:nvPr>
        </p:nvSpPr>
        <p:spPr>
          <a:xfrm>
            <a:off x="679320" y="4714920"/>
            <a:ext cx="5438520" cy="4466880"/>
          </a:xfrm>
          <a:prstGeom prst="rect">
            <a:avLst/>
          </a:prstGeom>
          <a:noFill/>
          <a:ln w="0">
            <a:noFill/>
          </a:ln>
        </p:spPr>
        <p:txBody>
          <a:bodyPr anchor="t">
            <a:noAutofit/>
          </a:bodyPr>
          <a:lstStyle/>
          <a:p>
            <a:pPr marL="216000" indent="0">
              <a:buNone/>
            </a:pPr>
            <a:endParaRPr lang="pl-PL" sz="1800" b="0" strike="noStrike" spc="-1">
              <a:solidFill>
                <a:srgbClr val="000000"/>
              </a:solidFill>
              <a:latin typeface="Arial"/>
            </a:endParaRPr>
          </a:p>
        </p:txBody>
      </p:sp>
      <p:sp>
        <p:nvSpPr>
          <p:cNvPr id="553" name="PlaceHolder 3"/>
          <p:cNvSpPr>
            <a:spLocks noGrp="1"/>
          </p:cNvSpPr>
          <p:nvPr>
            <p:ph type="sldNum" idx="24"/>
          </p:nvPr>
        </p:nvSpPr>
        <p:spPr>
          <a:xfrm>
            <a:off x="3849840" y="9428040"/>
            <a:ext cx="2945880" cy="496440"/>
          </a:xfrm>
          <a:prstGeom prst="rect">
            <a:avLst/>
          </a:prstGeom>
          <a:noFill/>
          <a:ln w="0">
            <a:noFill/>
          </a:ln>
        </p:spPr>
        <p:txBody>
          <a:bodyPr numCol="1" spcCol="0" anchor="b">
            <a:noAutofit/>
          </a:bodyPr>
          <a:lstStyle>
            <a:lvl1pPr indent="0" algn="r">
              <a:lnSpc>
                <a:spcPct val="100000"/>
              </a:lnSpc>
              <a:buNone/>
              <a:defRPr lang="pl-PL" sz="1200" b="0" strike="noStrike" spc="-1">
                <a:solidFill>
                  <a:srgbClr val="000000"/>
                </a:solidFill>
                <a:latin typeface="Times New Roman"/>
              </a:defRPr>
            </a:lvl1pPr>
          </a:lstStyle>
          <a:p>
            <a:pPr indent="0" algn="r">
              <a:lnSpc>
                <a:spcPct val="100000"/>
              </a:lnSpc>
              <a:buNone/>
            </a:pPr>
            <a:fld id="{DEC198DC-5CF9-4A0D-979E-C7EFD26DE3E4}" type="slidenum">
              <a:rPr lang="pl-PL" sz="1200" b="0" strike="noStrike" spc="-1">
                <a:solidFill>
                  <a:srgbClr val="000000"/>
                </a:solidFill>
                <a:latin typeface="Times New Roman"/>
              </a:rPr>
              <a:t>22</a:t>
            </a:fld>
            <a:endParaRPr lang="pl-PL" sz="1200" b="0" strike="noStrike" spc="-1">
              <a:solidFill>
                <a:srgbClr val="000000"/>
              </a:solidFill>
              <a:latin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PlaceHolder 1"/>
          <p:cNvSpPr>
            <a:spLocks noGrp="1" noRot="1" noChangeAspect="1"/>
          </p:cNvSpPr>
          <p:nvPr>
            <p:ph type="sldImg"/>
          </p:nvPr>
        </p:nvSpPr>
        <p:spPr>
          <a:xfrm>
            <a:off x="90488" y="744538"/>
            <a:ext cx="6616700" cy="3722687"/>
          </a:xfrm>
          <a:prstGeom prst="rect">
            <a:avLst/>
          </a:prstGeom>
          <a:ln w="0">
            <a:noFill/>
          </a:ln>
        </p:spPr>
      </p:sp>
      <p:sp>
        <p:nvSpPr>
          <p:cNvPr id="555" name="PlaceHolder 2"/>
          <p:cNvSpPr>
            <a:spLocks noGrp="1"/>
          </p:cNvSpPr>
          <p:nvPr>
            <p:ph type="body"/>
          </p:nvPr>
        </p:nvSpPr>
        <p:spPr>
          <a:xfrm>
            <a:off x="679320" y="4714920"/>
            <a:ext cx="5438520" cy="4466880"/>
          </a:xfrm>
          <a:prstGeom prst="rect">
            <a:avLst/>
          </a:prstGeom>
          <a:noFill/>
          <a:ln w="0">
            <a:noFill/>
          </a:ln>
        </p:spPr>
        <p:txBody>
          <a:bodyPr anchor="t">
            <a:noAutofit/>
          </a:bodyPr>
          <a:lstStyle/>
          <a:p>
            <a:pPr marL="216000" indent="0">
              <a:buNone/>
            </a:pPr>
            <a:endParaRPr lang="pl-PL" sz="1800" b="0" strike="noStrike" spc="-1">
              <a:solidFill>
                <a:srgbClr val="000000"/>
              </a:solidFill>
              <a:latin typeface="Arial"/>
            </a:endParaRPr>
          </a:p>
        </p:txBody>
      </p:sp>
      <p:sp>
        <p:nvSpPr>
          <p:cNvPr id="556" name="PlaceHolder 3"/>
          <p:cNvSpPr>
            <a:spLocks noGrp="1"/>
          </p:cNvSpPr>
          <p:nvPr>
            <p:ph type="sldNum" idx="25"/>
          </p:nvPr>
        </p:nvSpPr>
        <p:spPr>
          <a:xfrm>
            <a:off x="3849840" y="9428040"/>
            <a:ext cx="2945880" cy="496440"/>
          </a:xfrm>
          <a:prstGeom prst="rect">
            <a:avLst/>
          </a:prstGeom>
          <a:noFill/>
          <a:ln w="0">
            <a:noFill/>
          </a:ln>
        </p:spPr>
        <p:txBody>
          <a:bodyPr numCol="1" spcCol="0" anchor="b">
            <a:noAutofit/>
          </a:bodyPr>
          <a:lstStyle>
            <a:lvl1pPr indent="0" algn="r">
              <a:lnSpc>
                <a:spcPct val="100000"/>
              </a:lnSpc>
              <a:buNone/>
              <a:defRPr lang="pl-PL" sz="1200" b="0" strike="noStrike" spc="-1">
                <a:solidFill>
                  <a:srgbClr val="000000"/>
                </a:solidFill>
                <a:latin typeface="Times New Roman"/>
              </a:defRPr>
            </a:lvl1pPr>
          </a:lstStyle>
          <a:p>
            <a:pPr indent="0" algn="r">
              <a:lnSpc>
                <a:spcPct val="100000"/>
              </a:lnSpc>
              <a:buNone/>
            </a:pPr>
            <a:fld id="{AE47DAA9-9FB8-43CB-B630-84FD00F37E19}" type="slidenum">
              <a:rPr lang="pl-PL" sz="1200" b="0" strike="noStrike" spc="-1">
                <a:solidFill>
                  <a:srgbClr val="000000"/>
                </a:solidFill>
                <a:latin typeface="Times New Roman"/>
              </a:rPr>
              <a:t>23</a:t>
            </a:fld>
            <a:endParaRPr lang="pl-PL" sz="1200" b="0" strike="noStrike" spc="-1">
              <a:solidFill>
                <a:srgbClr val="000000"/>
              </a:solidFill>
              <a:latin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 name="PlaceHolder 1"/>
          <p:cNvSpPr>
            <a:spLocks noGrp="1" noRot="1" noChangeAspect="1"/>
          </p:cNvSpPr>
          <p:nvPr>
            <p:ph type="sldImg"/>
          </p:nvPr>
        </p:nvSpPr>
        <p:spPr>
          <a:xfrm>
            <a:off x="90488" y="744538"/>
            <a:ext cx="6616700" cy="3722687"/>
          </a:xfrm>
          <a:prstGeom prst="rect">
            <a:avLst/>
          </a:prstGeom>
          <a:ln w="0">
            <a:noFill/>
          </a:ln>
        </p:spPr>
      </p:sp>
      <p:sp>
        <p:nvSpPr>
          <p:cNvPr id="558" name="PlaceHolder 2"/>
          <p:cNvSpPr>
            <a:spLocks noGrp="1"/>
          </p:cNvSpPr>
          <p:nvPr>
            <p:ph type="body"/>
          </p:nvPr>
        </p:nvSpPr>
        <p:spPr>
          <a:xfrm>
            <a:off x="679320" y="4714920"/>
            <a:ext cx="5438520" cy="4466880"/>
          </a:xfrm>
          <a:prstGeom prst="rect">
            <a:avLst/>
          </a:prstGeom>
          <a:noFill/>
          <a:ln w="0">
            <a:noFill/>
          </a:ln>
        </p:spPr>
        <p:txBody>
          <a:bodyPr anchor="t">
            <a:noAutofit/>
          </a:bodyPr>
          <a:lstStyle/>
          <a:p>
            <a:pPr marL="216000" indent="0">
              <a:buNone/>
            </a:pPr>
            <a:endParaRPr lang="pl-PL" sz="1800" b="0" strike="noStrike" spc="-1">
              <a:solidFill>
                <a:srgbClr val="000000"/>
              </a:solidFill>
              <a:latin typeface="Arial"/>
            </a:endParaRPr>
          </a:p>
        </p:txBody>
      </p:sp>
      <p:sp>
        <p:nvSpPr>
          <p:cNvPr id="559" name="PlaceHolder 3"/>
          <p:cNvSpPr>
            <a:spLocks noGrp="1"/>
          </p:cNvSpPr>
          <p:nvPr>
            <p:ph type="sldNum" idx="26"/>
          </p:nvPr>
        </p:nvSpPr>
        <p:spPr>
          <a:xfrm>
            <a:off x="3849840" y="9428040"/>
            <a:ext cx="2945880" cy="496440"/>
          </a:xfrm>
          <a:prstGeom prst="rect">
            <a:avLst/>
          </a:prstGeom>
          <a:noFill/>
          <a:ln w="0">
            <a:noFill/>
          </a:ln>
        </p:spPr>
        <p:txBody>
          <a:bodyPr numCol="1" spcCol="0" anchor="b">
            <a:noAutofit/>
          </a:bodyPr>
          <a:lstStyle>
            <a:lvl1pPr indent="0" algn="r">
              <a:lnSpc>
                <a:spcPct val="100000"/>
              </a:lnSpc>
              <a:buNone/>
              <a:defRPr lang="pl-PL" sz="1200" b="0" strike="noStrike" spc="-1">
                <a:solidFill>
                  <a:srgbClr val="000000"/>
                </a:solidFill>
                <a:latin typeface="Times New Roman"/>
              </a:defRPr>
            </a:lvl1pPr>
          </a:lstStyle>
          <a:p>
            <a:pPr indent="0" algn="r">
              <a:lnSpc>
                <a:spcPct val="100000"/>
              </a:lnSpc>
              <a:buNone/>
            </a:pPr>
            <a:fld id="{18E4FBB4-E7C1-48CC-99A2-661C806E6F76}" type="slidenum">
              <a:rPr lang="pl-PL" sz="1200" b="0" strike="noStrike" spc="-1">
                <a:solidFill>
                  <a:srgbClr val="000000"/>
                </a:solidFill>
                <a:latin typeface="Times New Roman"/>
              </a:rPr>
              <a:t>24</a:t>
            </a:fld>
            <a:endParaRPr lang="pl-PL" sz="1200" b="0" strike="noStrike" spc="-1">
              <a:solidFill>
                <a:srgbClr val="000000"/>
              </a:solidFill>
              <a:latin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 name="PlaceHolder 1"/>
          <p:cNvSpPr>
            <a:spLocks noGrp="1" noRot="1" noChangeAspect="1"/>
          </p:cNvSpPr>
          <p:nvPr>
            <p:ph type="sldImg"/>
          </p:nvPr>
        </p:nvSpPr>
        <p:spPr>
          <a:xfrm>
            <a:off x="90488" y="744538"/>
            <a:ext cx="6616700" cy="3722687"/>
          </a:xfrm>
          <a:prstGeom prst="rect">
            <a:avLst/>
          </a:prstGeom>
          <a:ln w="0">
            <a:noFill/>
          </a:ln>
        </p:spPr>
      </p:sp>
      <p:sp>
        <p:nvSpPr>
          <p:cNvPr id="561" name="PlaceHolder 2"/>
          <p:cNvSpPr>
            <a:spLocks noGrp="1"/>
          </p:cNvSpPr>
          <p:nvPr>
            <p:ph type="body"/>
          </p:nvPr>
        </p:nvSpPr>
        <p:spPr>
          <a:xfrm>
            <a:off x="679320" y="4714920"/>
            <a:ext cx="5438520" cy="4466880"/>
          </a:xfrm>
          <a:prstGeom prst="rect">
            <a:avLst/>
          </a:prstGeom>
          <a:noFill/>
          <a:ln w="0">
            <a:noFill/>
          </a:ln>
        </p:spPr>
        <p:txBody>
          <a:bodyPr anchor="t">
            <a:noAutofit/>
          </a:bodyPr>
          <a:lstStyle/>
          <a:p>
            <a:pPr marL="216000" indent="0">
              <a:buNone/>
            </a:pPr>
            <a:endParaRPr lang="pl-PL" sz="1800" b="0" strike="noStrike" spc="-1">
              <a:solidFill>
                <a:srgbClr val="000000"/>
              </a:solidFill>
              <a:latin typeface="Arial"/>
            </a:endParaRPr>
          </a:p>
        </p:txBody>
      </p:sp>
      <p:sp>
        <p:nvSpPr>
          <p:cNvPr id="562" name="PlaceHolder 3"/>
          <p:cNvSpPr>
            <a:spLocks noGrp="1"/>
          </p:cNvSpPr>
          <p:nvPr>
            <p:ph type="sldNum" idx="27"/>
          </p:nvPr>
        </p:nvSpPr>
        <p:spPr>
          <a:xfrm>
            <a:off x="3849840" y="9428040"/>
            <a:ext cx="2945880" cy="496440"/>
          </a:xfrm>
          <a:prstGeom prst="rect">
            <a:avLst/>
          </a:prstGeom>
          <a:noFill/>
          <a:ln w="0">
            <a:noFill/>
          </a:ln>
        </p:spPr>
        <p:txBody>
          <a:bodyPr numCol="1" spcCol="0" anchor="b">
            <a:noAutofit/>
          </a:bodyPr>
          <a:lstStyle>
            <a:lvl1pPr indent="0" algn="r">
              <a:lnSpc>
                <a:spcPct val="100000"/>
              </a:lnSpc>
              <a:buNone/>
              <a:defRPr lang="pl-PL" sz="1200" b="0" strike="noStrike" spc="-1">
                <a:solidFill>
                  <a:srgbClr val="000000"/>
                </a:solidFill>
                <a:latin typeface="Times New Roman"/>
              </a:defRPr>
            </a:lvl1pPr>
          </a:lstStyle>
          <a:p>
            <a:pPr indent="0" algn="r">
              <a:lnSpc>
                <a:spcPct val="100000"/>
              </a:lnSpc>
              <a:buNone/>
            </a:pPr>
            <a:fld id="{3BB28503-A4D1-4C75-91DE-FB2DACDA6E54}" type="slidenum">
              <a:rPr lang="pl-PL" sz="1200" b="0" strike="noStrike" spc="-1">
                <a:solidFill>
                  <a:srgbClr val="000000"/>
                </a:solidFill>
                <a:latin typeface="Times New Roman"/>
              </a:rPr>
              <a:t>25</a:t>
            </a:fld>
            <a:endParaRPr lang="pl-PL" sz="1200" b="0" strike="noStrike" spc="-1">
              <a:solidFill>
                <a:srgbClr val="000000"/>
              </a:solidFill>
              <a:latin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 name="PlaceHolder 1"/>
          <p:cNvSpPr>
            <a:spLocks noGrp="1" noRot="1" noChangeAspect="1"/>
          </p:cNvSpPr>
          <p:nvPr>
            <p:ph type="sldImg"/>
          </p:nvPr>
        </p:nvSpPr>
        <p:spPr>
          <a:xfrm>
            <a:off x="90360" y="744480"/>
            <a:ext cx="6616440" cy="3722400"/>
          </a:xfrm>
          <a:prstGeom prst="rect">
            <a:avLst/>
          </a:prstGeom>
          <a:ln w="0">
            <a:noFill/>
          </a:ln>
        </p:spPr>
      </p:sp>
      <p:sp>
        <p:nvSpPr>
          <p:cNvPr id="564" name="PlaceHolder 2"/>
          <p:cNvSpPr>
            <a:spLocks noGrp="1"/>
          </p:cNvSpPr>
          <p:nvPr>
            <p:ph type="body"/>
          </p:nvPr>
        </p:nvSpPr>
        <p:spPr>
          <a:xfrm>
            <a:off x="679320" y="4714920"/>
            <a:ext cx="5438520" cy="4466880"/>
          </a:xfrm>
          <a:prstGeom prst="rect">
            <a:avLst/>
          </a:prstGeom>
          <a:noFill/>
          <a:ln w="0">
            <a:noFill/>
          </a:ln>
        </p:spPr>
        <p:txBody>
          <a:bodyPr anchor="t">
            <a:noAutofit/>
          </a:bodyPr>
          <a:lstStyle/>
          <a:p>
            <a:pPr marL="216000" indent="0">
              <a:buNone/>
            </a:pPr>
            <a:endParaRPr lang="pl-PL" sz="1800" b="0" strike="noStrike" spc="-1">
              <a:solidFill>
                <a:srgbClr val="000000"/>
              </a:solidFill>
              <a:latin typeface="Arial"/>
            </a:endParaRPr>
          </a:p>
        </p:txBody>
      </p:sp>
      <p:sp>
        <p:nvSpPr>
          <p:cNvPr id="565" name="PlaceHolder 3"/>
          <p:cNvSpPr>
            <a:spLocks noGrp="1"/>
          </p:cNvSpPr>
          <p:nvPr>
            <p:ph type="sldNum" idx="28"/>
          </p:nvPr>
        </p:nvSpPr>
        <p:spPr>
          <a:xfrm>
            <a:off x="3849840" y="9428040"/>
            <a:ext cx="2945880" cy="496440"/>
          </a:xfrm>
          <a:prstGeom prst="rect">
            <a:avLst/>
          </a:prstGeom>
          <a:noFill/>
          <a:ln w="0">
            <a:noFill/>
          </a:ln>
        </p:spPr>
        <p:txBody>
          <a:bodyPr numCol="1" spcCol="0" anchor="b">
            <a:noAutofit/>
          </a:bodyPr>
          <a:lstStyle>
            <a:lvl1pPr indent="0" algn="r">
              <a:lnSpc>
                <a:spcPct val="100000"/>
              </a:lnSpc>
              <a:buNone/>
              <a:defRPr lang="pl-PL" sz="1200" b="0" strike="noStrike" spc="-1">
                <a:solidFill>
                  <a:srgbClr val="000000"/>
                </a:solidFill>
                <a:latin typeface="Times New Roman"/>
              </a:defRPr>
            </a:lvl1pPr>
          </a:lstStyle>
          <a:p>
            <a:pPr indent="0" algn="r">
              <a:lnSpc>
                <a:spcPct val="100000"/>
              </a:lnSpc>
              <a:buNone/>
            </a:pPr>
            <a:fld id="{A2B6AEDA-4115-4795-A6AA-B76C14075770}" type="slidenum">
              <a:rPr lang="pl-PL" sz="1200" b="0" strike="noStrike" spc="-1">
                <a:solidFill>
                  <a:srgbClr val="000000"/>
                </a:solidFill>
                <a:latin typeface="Times New Roman"/>
              </a:rPr>
              <a:t>26</a:t>
            </a:fld>
            <a:endParaRPr lang="pl-PL" sz="1200" b="0" strike="noStrike" spc="-1">
              <a:solidFill>
                <a:srgbClr val="000000"/>
              </a:solidFill>
              <a:latin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 name="PlaceHolder 1"/>
          <p:cNvSpPr>
            <a:spLocks noGrp="1" noRot="1" noChangeAspect="1"/>
          </p:cNvSpPr>
          <p:nvPr>
            <p:ph type="sldImg"/>
          </p:nvPr>
        </p:nvSpPr>
        <p:spPr>
          <a:xfrm>
            <a:off x="90488" y="744538"/>
            <a:ext cx="6616700" cy="3722687"/>
          </a:xfrm>
          <a:prstGeom prst="rect">
            <a:avLst/>
          </a:prstGeom>
          <a:ln w="0">
            <a:noFill/>
          </a:ln>
        </p:spPr>
      </p:sp>
      <p:sp>
        <p:nvSpPr>
          <p:cNvPr id="567" name="PlaceHolder 2"/>
          <p:cNvSpPr>
            <a:spLocks noGrp="1"/>
          </p:cNvSpPr>
          <p:nvPr>
            <p:ph type="body"/>
          </p:nvPr>
        </p:nvSpPr>
        <p:spPr>
          <a:xfrm>
            <a:off x="679320" y="4714920"/>
            <a:ext cx="5438520" cy="4466880"/>
          </a:xfrm>
          <a:prstGeom prst="rect">
            <a:avLst/>
          </a:prstGeom>
          <a:noFill/>
          <a:ln w="0">
            <a:noFill/>
          </a:ln>
        </p:spPr>
        <p:txBody>
          <a:bodyPr anchor="t">
            <a:noAutofit/>
          </a:bodyPr>
          <a:lstStyle/>
          <a:p>
            <a:pPr marL="216000" indent="0">
              <a:buNone/>
            </a:pPr>
            <a:endParaRPr lang="pl-PL" sz="1800" b="0" strike="noStrike" spc="-1">
              <a:solidFill>
                <a:srgbClr val="000000"/>
              </a:solidFill>
              <a:latin typeface="Arial"/>
            </a:endParaRPr>
          </a:p>
        </p:txBody>
      </p:sp>
      <p:sp>
        <p:nvSpPr>
          <p:cNvPr id="568" name="PlaceHolder 3"/>
          <p:cNvSpPr>
            <a:spLocks noGrp="1"/>
          </p:cNvSpPr>
          <p:nvPr>
            <p:ph type="sldNum" idx="29"/>
          </p:nvPr>
        </p:nvSpPr>
        <p:spPr>
          <a:xfrm>
            <a:off x="3849840" y="9428040"/>
            <a:ext cx="2945880" cy="496440"/>
          </a:xfrm>
          <a:prstGeom prst="rect">
            <a:avLst/>
          </a:prstGeom>
          <a:noFill/>
          <a:ln w="0">
            <a:noFill/>
          </a:ln>
        </p:spPr>
        <p:txBody>
          <a:bodyPr numCol="1" spcCol="0" anchor="b">
            <a:noAutofit/>
          </a:bodyPr>
          <a:lstStyle>
            <a:lvl1pPr indent="0" algn="r">
              <a:lnSpc>
                <a:spcPct val="100000"/>
              </a:lnSpc>
              <a:buNone/>
              <a:defRPr lang="pl-PL" sz="1200" b="0" strike="noStrike" spc="-1">
                <a:solidFill>
                  <a:srgbClr val="000000"/>
                </a:solidFill>
                <a:latin typeface="Times New Roman"/>
              </a:defRPr>
            </a:lvl1pPr>
          </a:lstStyle>
          <a:p>
            <a:pPr indent="0" algn="r">
              <a:lnSpc>
                <a:spcPct val="100000"/>
              </a:lnSpc>
              <a:buNone/>
            </a:pPr>
            <a:fld id="{F94CA7B4-97EF-4725-8787-7E27F4DEAF7C}" type="slidenum">
              <a:rPr lang="pl-PL" sz="1200" b="0" strike="noStrike" spc="-1">
                <a:solidFill>
                  <a:srgbClr val="000000"/>
                </a:solidFill>
                <a:latin typeface="Times New Roman"/>
              </a:rPr>
              <a:t>27</a:t>
            </a:fld>
            <a:endParaRPr lang="pl-PL" sz="1200" b="0" strike="noStrike" spc="-1">
              <a:solidFill>
                <a:srgbClr val="000000"/>
              </a:solidFill>
              <a:latin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PlaceHolder 1"/>
          <p:cNvSpPr>
            <a:spLocks noGrp="1" noRot="1" noChangeAspect="1"/>
          </p:cNvSpPr>
          <p:nvPr>
            <p:ph type="sldImg"/>
          </p:nvPr>
        </p:nvSpPr>
        <p:spPr>
          <a:xfrm>
            <a:off x="90488" y="744538"/>
            <a:ext cx="6616700" cy="3722687"/>
          </a:xfrm>
          <a:prstGeom prst="rect">
            <a:avLst/>
          </a:prstGeom>
          <a:ln w="0">
            <a:noFill/>
          </a:ln>
        </p:spPr>
      </p:sp>
      <p:sp>
        <p:nvSpPr>
          <p:cNvPr id="570" name="PlaceHolder 2"/>
          <p:cNvSpPr>
            <a:spLocks noGrp="1"/>
          </p:cNvSpPr>
          <p:nvPr>
            <p:ph type="body"/>
          </p:nvPr>
        </p:nvSpPr>
        <p:spPr>
          <a:xfrm>
            <a:off x="679320" y="4714920"/>
            <a:ext cx="5438520" cy="4466880"/>
          </a:xfrm>
          <a:prstGeom prst="rect">
            <a:avLst/>
          </a:prstGeom>
          <a:noFill/>
          <a:ln w="0">
            <a:noFill/>
          </a:ln>
        </p:spPr>
        <p:txBody>
          <a:bodyPr anchor="t">
            <a:noAutofit/>
          </a:bodyPr>
          <a:lstStyle/>
          <a:p>
            <a:pPr marL="216000" indent="0">
              <a:buNone/>
            </a:pPr>
            <a:endParaRPr lang="pl-PL" sz="1800" b="0" strike="noStrike" spc="-1">
              <a:solidFill>
                <a:srgbClr val="000000"/>
              </a:solidFill>
              <a:latin typeface="Arial"/>
            </a:endParaRPr>
          </a:p>
        </p:txBody>
      </p:sp>
      <p:sp>
        <p:nvSpPr>
          <p:cNvPr id="571" name="PlaceHolder 3"/>
          <p:cNvSpPr>
            <a:spLocks noGrp="1"/>
          </p:cNvSpPr>
          <p:nvPr>
            <p:ph type="sldNum" idx="30"/>
          </p:nvPr>
        </p:nvSpPr>
        <p:spPr>
          <a:xfrm>
            <a:off x="3849840" y="9428040"/>
            <a:ext cx="2945880" cy="496440"/>
          </a:xfrm>
          <a:prstGeom prst="rect">
            <a:avLst/>
          </a:prstGeom>
          <a:noFill/>
          <a:ln w="0">
            <a:noFill/>
          </a:ln>
        </p:spPr>
        <p:txBody>
          <a:bodyPr numCol="1" spcCol="0" anchor="b">
            <a:noAutofit/>
          </a:bodyPr>
          <a:lstStyle>
            <a:lvl1pPr indent="0" algn="r">
              <a:lnSpc>
                <a:spcPct val="100000"/>
              </a:lnSpc>
              <a:buNone/>
              <a:defRPr lang="pl-PL" sz="1200" b="0" strike="noStrike" spc="-1">
                <a:solidFill>
                  <a:srgbClr val="000000"/>
                </a:solidFill>
                <a:latin typeface="Times New Roman"/>
              </a:defRPr>
            </a:lvl1pPr>
          </a:lstStyle>
          <a:p>
            <a:pPr indent="0" algn="r">
              <a:lnSpc>
                <a:spcPct val="100000"/>
              </a:lnSpc>
              <a:buNone/>
            </a:pPr>
            <a:fld id="{FBDB9A45-7380-44D5-B3B5-8472C6B79F23}" type="slidenum">
              <a:rPr lang="pl-PL" sz="1200" b="0" strike="noStrike" spc="-1">
                <a:solidFill>
                  <a:srgbClr val="000000"/>
                </a:solidFill>
                <a:latin typeface="Times New Roman"/>
              </a:rPr>
              <a:t>28</a:t>
            </a:fld>
            <a:endParaRPr lang="pl-PL" sz="1200" b="0" strike="noStrike" spc="-1">
              <a:solidFill>
                <a:srgbClr val="000000"/>
              </a:solidFill>
              <a:latin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 name="PlaceHolder 1"/>
          <p:cNvSpPr>
            <a:spLocks noGrp="1" noRot="1" noChangeAspect="1"/>
          </p:cNvSpPr>
          <p:nvPr>
            <p:ph type="sldImg"/>
          </p:nvPr>
        </p:nvSpPr>
        <p:spPr>
          <a:xfrm>
            <a:off x="90488" y="744538"/>
            <a:ext cx="6616700" cy="3722687"/>
          </a:xfrm>
          <a:prstGeom prst="rect">
            <a:avLst/>
          </a:prstGeom>
          <a:ln w="0">
            <a:noFill/>
          </a:ln>
        </p:spPr>
      </p:sp>
      <p:sp>
        <p:nvSpPr>
          <p:cNvPr id="573" name="PlaceHolder 2"/>
          <p:cNvSpPr>
            <a:spLocks noGrp="1"/>
          </p:cNvSpPr>
          <p:nvPr>
            <p:ph type="body"/>
          </p:nvPr>
        </p:nvSpPr>
        <p:spPr>
          <a:xfrm>
            <a:off x="679320" y="4714920"/>
            <a:ext cx="5438520" cy="4466880"/>
          </a:xfrm>
          <a:prstGeom prst="rect">
            <a:avLst/>
          </a:prstGeom>
          <a:noFill/>
          <a:ln w="0">
            <a:noFill/>
          </a:ln>
        </p:spPr>
        <p:txBody>
          <a:bodyPr anchor="t">
            <a:noAutofit/>
          </a:bodyPr>
          <a:lstStyle/>
          <a:p>
            <a:pPr marL="216000" indent="0">
              <a:buNone/>
            </a:pPr>
            <a:endParaRPr lang="pl-PL" sz="1800" b="0" strike="noStrike" spc="-1">
              <a:solidFill>
                <a:srgbClr val="000000"/>
              </a:solidFill>
              <a:latin typeface="Arial"/>
            </a:endParaRPr>
          </a:p>
        </p:txBody>
      </p:sp>
      <p:sp>
        <p:nvSpPr>
          <p:cNvPr id="574" name="PlaceHolder 3"/>
          <p:cNvSpPr>
            <a:spLocks noGrp="1"/>
          </p:cNvSpPr>
          <p:nvPr>
            <p:ph type="sldNum" idx="31"/>
          </p:nvPr>
        </p:nvSpPr>
        <p:spPr>
          <a:xfrm>
            <a:off x="3849840" y="9428040"/>
            <a:ext cx="2945880" cy="496440"/>
          </a:xfrm>
          <a:prstGeom prst="rect">
            <a:avLst/>
          </a:prstGeom>
          <a:noFill/>
          <a:ln w="0">
            <a:noFill/>
          </a:ln>
        </p:spPr>
        <p:txBody>
          <a:bodyPr numCol="1" spcCol="0" anchor="b">
            <a:noAutofit/>
          </a:bodyPr>
          <a:lstStyle>
            <a:lvl1pPr indent="0" algn="r">
              <a:lnSpc>
                <a:spcPct val="100000"/>
              </a:lnSpc>
              <a:buNone/>
              <a:defRPr lang="pl-PL" sz="1200" b="0" strike="noStrike" spc="-1">
                <a:solidFill>
                  <a:srgbClr val="000000"/>
                </a:solidFill>
                <a:latin typeface="Times New Roman"/>
              </a:defRPr>
            </a:lvl1pPr>
          </a:lstStyle>
          <a:p>
            <a:pPr indent="0" algn="r">
              <a:lnSpc>
                <a:spcPct val="100000"/>
              </a:lnSpc>
              <a:buNone/>
            </a:pPr>
            <a:fld id="{7C857C33-B97A-4198-BCDD-4330244B0869}" type="slidenum">
              <a:rPr lang="pl-PL" sz="1200" b="0" strike="noStrike" spc="-1">
                <a:solidFill>
                  <a:srgbClr val="000000"/>
                </a:solidFill>
                <a:latin typeface="Times New Roman"/>
              </a:rPr>
              <a:t>29</a:t>
            </a:fld>
            <a:endParaRPr lang="pl-PL" sz="1200" b="0" strike="noStrike" spc="-1">
              <a:solidFill>
                <a:srgbClr val="000000"/>
              </a:solidFill>
              <a:latin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PlaceHolder 1"/>
          <p:cNvSpPr>
            <a:spLocks noGrp="1" noRot="1" noChangeAspect="1"/>
          </p:cNvSpPr>
          <p:nvPr>
            <p:ph type="sldImg"/>
          </p:nvPr>
        </p:nvSpPr>
        <p:spPr>
          <a:xfrm>
            <a:off x="90488" y="744538"/>
            <a:ext cx="6616700" cy="3722687"/>
          </a:xfrm>
          <a:prstGeom prst="rect">
            <a:avLst/>
          </a:prstGeom>
          <a:ln w="0">
            <a:noFill/>
          </a:ln>
        </p:spPr>
      </p:sp>
      <p:sp>
        <p:nvSpPr>
          <p:cNvPr id="576" name="PlaceHolder 2"/>
          <p:cNvSpPr>
            <a:spLocks noGrp="1"/>
          </p:cNvSpPr>
          <p:nvPr>
            <p:ph type="body"/>
          </p:nvPr>
        </p:nvSpPr>
        <p:spPr>
          <a:xfrm>
            <a:off x="679320" y="4714920"/>
            <a:ext cx="5438520" cy="4466880"/>
          </a:xfrm>
          <a:prstGeom prst="rect">
            <a:avLst/>
          </a:prstGeom>
          <a:noFill/>
          <a:ln w="0">
            <a:noFill/>
          </a:ln>
        </p:spPr>
        <p:txBody>
          <a:bodyPr anchor="t">
            <a:noAutofit/>
          </a:bodyPr>
          <a:lstStyle/>
          <a:p>
            <a:pPr marL="216000" indent="0">
              <a:buNone/>
            </a:pPr>
            <a:endParaRPr lang="pl-PL" sz="1800" b="0" strike="noStrike" spc="-1">
              <a:solidFill>
                <a:srgbClr val="000000"/>
              </a:solidFill>
              <a:latin typeface="Arial"/>
            </a:endParaRPr>
          </a:p>
        </p:txBody>
      </p:sp>
      <p:sp>
        <p:nvSpPr>
          <p:cNvPr id="577" name="PlaceHolder 3"/>
          <p:cNvSpPr>
            <a:spLocks noGrp="1"/>
          </p:cNvSpPr>
          <p:nvPr>
            <p:ph type="sldNum" idx="32"/>
          </p:nvPr>
        </p:nvSpPr>
        <p:spPr>
          <a:xfrm>
            <a:off x="3849840" y="9428040"/>
            <a:ext cx="2945880" cy="496440"/>
          </a:xfrm>
          <a:prstGeom prst="rect">
            <a:avLst/>
          </a:prstGeom>
          <a:noFill/>
          <a:ln w="0">
            <a:noFill/>
          </a:ln>
        </p:spPr>
        <p:txBody>
          <a:bodyPr numCol="1" spcCol="0" anchor="b">
            <a:noAutofit/>
          </a:bodyPr>
          <a:lstStyle>
            <a:lvl1pPr indent="0" algn="r">
              <a:lnSpc>
                <a:spcPct val="100000"/>
              </a:lnSpc>
              <a:buNone/>
              <a:defRPr lang="pl-PL" sz="1200" b="0" strike="noStrike" spc="-1">
                <a:solidFill>
                  <a:srgbClr val="000000"/>
                </a:solidFill>
                <a:latin typeface="Times New Roman"/>
              </a:defRPr>
            </a:lvl1pPr>
          </a:lstStyle>
          <a:p>
            <a:pPr indent="0" algn="r">
              <a:lnSpc>
                <a:spcPct val="100000"/>
              </a:lnSpc>
              <a:buNone/>
            </a:pPr>
            <a:fld id="{1952065E-64BC-4EE8-8E3A-F0CBB16A48E5}" type="slidenum">
              <a:rPr lang="pl-PL" sz="1200" b="0" strike="noStrike" spc="-1">
                <a:solidFill>
                  <a:srgbClr val="000000"/>
                </a:solidFill>
                <a:latin typeface="Times New Roman"/>
              </a:rPr>
              <a:t>30</a:t>
            </a:fld>
            <a:endParaRPr lang="pl-PL" sz="1200" b="0" strike="noStrike" spc="-1">
              <a:solidFill>
                <a:srgbClr val="000000"/>
              </a:solid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 name="PlaceHolder 1"/>
          <p:cNvSpPr>
            <a:spLocks noGrp="1" noRot="1" noChangeAspect="1"/>
          </p:cNvSpPr>
          <p:nvPr>
            <p:ph type="sldImg"/>
          </p:nvPr>
        </p:nvSpPr>
        <p:spPr>
          <a:xfrm>
            <a:off x="90488" y="744538"/>
            <a:ext cx="6616700" cy="3722687"/>
          </a:xfrm>
          <a:prstGeom prst="rect">
            <a:avLst/>
          </a:prstGeom>
          <a:ln w="0">
            <a:noFill/>
          </a:ln>
        </p:spPr>
      </p:sp>
      <p:sp>
        <p:nvSpPr>
          <p:cNvPr id="498" name="PlaceHolder 2"/>
          <p:cNvSpPr>
            <a:spLocks noGrp="1"/>
          </p:cNvSpPr>
          <p:nvPr>
            <p:ph type="body"/>
          </p:nvPr>
        </p:nvSpPr>
        <p:spPr>
          <a:xfrm>
            <a:off x="679320" y="4714920"/>
            <a:ext cx="5438520" cy="4466880"/>
          </a:xfrm>
          <a:prstGeom prst="rect">
            <a:avLst/>
          </a:prstGeom>
          <a:noFill/>
          <a:ln w="0">
            <a:noFill/>
          </a:ln>
        </p:spPr>
        <p:txBody>
          <a:bodyPr anchor="t">
            <a:noAutofit/>
          </a:bodyPr>
          <a:lstStyle/>
          <a:p>
            <a:pPr marL="216000" indent="0">
              <a:buNone/>
            </a:pPr>
            <a:endParaRPr lang="pl-PL" sz="1800" b="0" strike="noStrike" spc="-1">
              <a:solidFill>
                <a:srgbClr val="000000"/>
              </a:solidFill>
              <a:latin typeface="Arial"/>
            </a:endParaRPr>
          </a:p>
        </p:txBody>
      </p:sp>
      <p:sp>
        <p:nvSpPr>
          <p:cNvPr id="499" name="PlaceHolder 3"/>
          <p:cNvSpPr>
            <a:spLocks noGrp="1"/>
          </p:cNvSpPr>
          <p:nvPr>
            <p:ph type="sldNum" idx="6"/>
          </p:nvPr>
        </p:nvSpPr>
        <p:spPr>
          <a:xfrm>
            <a:off x="3849840" y="9428040"/>
            <a:ext cx="2945880" cy="496440"/>
          </a:xfrm>
          <a:prstGeom prst="rect">
            <a:avLst/>
          </a:prstGeom>
          <a:noFill/>
          <a:ln w="0">
            <a:noFill/>
          </a:ln>
        </p:spPr>
        <p:txBody>
          <a:bodyPr numCol="1" spcCol="0" anchor="b">
            <a:noAutofit/>
          </a:bodyPr>
          <a:lstStyle>
            <a:lvl1pPr indent="0" algn="r">
              <a:lnSpc>
                <a:spcPct val="100000"/>
              </a:lnSpc>
              <a:buNone/>
              <a:defRPr lang="pl-PL" sz="1200" b="0" strike="noStrike" spc="-1">
                <a:solidFill>
                  <a:srgbClr val="000000"/>
                </a:solidFill>
                <a:latin typeface="Times New Roman"/>
              </a:defRPr>
            </a:lvl1pPr>
          </a:lstStyle>
          <a:p>
            <a:pPr indent="0" algn="r">
              <a:lnSpc>
                <a:spcPct val="100000"/>
              </a:lnSpc>
              <a:buNone/>
            </a:pPr>
            <a:fld id="{1A334819-FD48-44F0-8A72-FAB88A410AAD}" type="slidenum">
              <a:rPr lang="pl-PL" sz="1200" b="0" strike="noStrike" spc="-1">
                <a:solidFill>
                  <a:srgbClr val="000000"/>
                </a:solidFill>
                <a:latin typeface="Times New Roman"/>
              </a:rPr>
              <a:t>4</a:t>
            </a:fld>
            <a:endParaRPr lang="pl-PL" sz="1200" b="0" strike="noStrike" spc="-1">
              <a:solidFill>
                <a:srgbClr val="000000"/>
              </a:solidFill>
              <a:latin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 name="PlaceHolder 1"/>
          <p:cNvSpPr>
            <a:spLocks noGrp="1" noRot="1" noChangeAspect="1"/>
          </p:cNvSpPr>
          <p:nvPr>
            <p:ph type="sldImg"/>
          </p:nvPr>
        </p:nvSpPr>
        <p:spPr>
          <a:xfrm>
            <a:off x="90488" y="744538"/>
            <a:ext cx="6616700" cy="3722687"/>
          </a:xfrm>
          <a:prstGeom prst="rect">
            <a:avLst/>
          </a:prstGeom>
          <a:ln w="0">
            <a:noFill/>
          </a:ln>
        </p:spPr>
      </p:sp>
      <p:sp>
        <p:nvSpPr>
          <p:cNvPr id="579" name="PlaceHolder 2"/>
          <p:cNvSpPr>
            <a:spLocks noGrp="1"/>
          </p:cNvSpPr>
          <p:nvPr>
            <p:ph type="body"/>
          </p:nvPr>
        </p:nvSpPr>
        <p:spPr>
          <a:xfrm>
            <a:off x="679320" y="4714920"/>
            <a:ext cx="5438520" cy="4466880"/>
          </a:xfrm>
          <a:prstGeom prst="rect">
            <a:avLst/>
          </a:prstGeom>
          <a:noFill/>
          <a:ln w="0">
            <a:noFill/>
          </a:ln>
        </p:spPr>
        <p:txBody>
          <a:bodyPr anchor="t">
            <a:noAutofit/>
          </a:bodyPr>
          <a:lstStyle/>
          <a:p>
            <a:pPr marL="216000" indent="0">
              <a:buNone/>
            </a:pPr>
            <a:endParaRPr lang="pl-PL" sz="1800" b="0" strike="noStrike" spc="-1">
              <a:solidFill>
                <a:srgbClr val="000000"/>
              </a:solidFill>
              <a:latin typeface="Arial"/>
            </a:endParaRPr>
          </a:p>
        </p:txBody>
      </p:sp>
      <p:sp>
        <p:nvSpPr>
          <p:cNvPr id="580" name="PlaceHolder 3"/>
          <p:cNvSpPr>
            <a:spLocks noGrp="1"/>
          </p:cNvSpPr>
          <p:nvPr>
            <p:ph type="sldNum" idx="33"/>
          </p:nvPr>
        </p:nvSpPr>
        <p:spPr>
          <a:xfrm>
            <a:off x="3849840" y="9428040"/>
            <a:ext cx="2945880" cy="496440"/>
          </a:xfrm>
          <a:prstGeom prst="rect">
            <a:avLst/>
          </a:prstGeom>
          <a:noFill/>
          <a:ln w="0">
            <a:noFill/>
          </a:ln>
        </p:spPr>
        <p:txBody>
          <a:bodyPr numCol="1" spcCol="0" anchor="b">
            <a:noAutofit/>
          </a:bodyPr>
          <a:lstStyle>
            <a:lvl1pPr indent="0" algn="r">
              <a:lnSpc>
                <a:spcPct val="100000"/>
              </a:lnSpc>
              <a:buNone/>
              <a:defRPr lang="pl-PL" sz="1200" b="0" strike="noStrike" spc="-1">
                <a:solidFill>
                  <a:srgbClr val="000000"/>
                </a:solidFill>
                <a:latin typeface="Times New Roman"/>
              </a:defRPr>
            </a:lvl1pPr>
          </a:lstStyle>
          <a:p>
            <a:pPr indent="0" algn="r">
              <a:lnSpc>
                <a:spcPct val="100000"/>
              </a:lnSpc>
              <a:buNone/>
            </a:pPr>
            <a:fld id="{6C7D70C4-6EFA-42F7-86DA-A0CD5EDED0A1}" type="slidenum">
              <a:rPr lang="pl-PL" sz="1200" b="0" strike="noStrike" spc="-1">
                <a:solidFill>
                  <a:srgbClr val="000000"/>
                </a:solidFill>
                <a:latin typeface="Times New Roman"/>
              </a:rPr>
              <a:t>31</a:t>
            </a:fld>
            <a:endParaRPr lang="pl-PL" sz="1200" b="0" strike="noStrike" spc="-1">
              <a:solidFill>
                <a:srgbClr val="000000"/>
              </a:solidFill>
              <a:latin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PlaceHolder 1"/>
          <p:cNvSpPr>
            <a:spLocks noGrp="1" noRot="1" noChangeAspect="1"/>
          </p:cNvSpPr>
          <p:nvPr>
            <p:ph type="sldImg"/>
          </p:nvPr>
        </p:nvSpPr>
        <p:spPr>
          <a:xfrm>
            <a:off x="90488" y="744538"/>
            <a:ext cx="6616700" cy="3722687"/>
          </a:xfrm>
          <a:prstGeom prst="rect">
            <a:avLst/>
          </a:prstGeom>
          <a:ln w="0">
            <a:noFill/>
          </a:ln>
        </p:spPr>
      </p:sp>
      <p:sp>
        <p:nvSpPr>
          <p:cNvPr id="582" name="PlaceHolder 2"/>
          <p:cNvSpPr>
            <a:spLocks noGrp="1"/>
          </p:cNvSpPr>
          <p:nvPr>
            <p:ph type="body"/>
          </p:nvPr>
        </p:nvSpPr>
        <p:spPr>
          <a:xfrm>
            <a:off x="679320" y="4714920"/>
            <a:ext cx="5438520" cy="4466880"/>
          </a:xfrm>
          <a:prstGeom prst="rect">
            <a:avLst/>
          </a:prstGeom>
          <a:noFill/>
          <a:ln w="0">
            <a:noFill/>
          </a:ln>
        </p:spPr>
        <p:txBody>
          <a:bodyPr anchor="t">
            <a:noAutofit/>
          </a:bodyPr>
          <a:lstStyle/>
          <a:p>
            <a:pPr marL="216000" indent="0">
              <a:buNone/>
            </a:pPr>
            <a:endParaRPr lang="pl-PL" sz="1800" b="0" strike="noStrike" spc="-1">
              <a:solidFill>
                <a:srgbClr val="000000"/>
              </a:solidFill>
              <a:latin typeface="Arial"/>
            </a:endParaRPr>
          </a:p>
        </p:txBody>
      </p:sp>
      <p:sp>
        <p:nvSpPr>
          <p:cNvPr id="583" name="PlaceHolder 3"/>
          <p:cNvSpPr>
            <a:spLocks noGrp="1"/>
          </p:cNvSpPr>
          <p:nvPr>
            <p:ph type="sldNum" idx="34"/>
          </p:nvPr>
        </p:nvSpPr>
        <p:spPr>
          <a:xfrm>
            <a:off x="3849840" y="9428040"/>
            <a:ext cx="2945880" cy="496440"/>
          </a:xfrm>
          <a:prstGeom prst="rect">
            <a:avLst/>
          </a:prstGeom>
          <a:noFill/>
          <a:ln w="0">
            <a:noFill/>
          </a:ln>
        </p:spPr>
        <p:txBody>
          <a:bodyPr numCol="1" spcCol="0" anchor="b">
            <a:noAutofit/>
          </a:bodyPr>
          <a:lstStyle>
            <a:lvl1pPr indent="0" algn="r">
              <a:lnSpc>
                <a:spcPct val="100000"/>
              </a:lnSpc>
              <a:buNone/>
              <a:defRPr lang="pl-PL" sz="1200" b="0" strike="noStrike" spc="-1">
                <a:solidFill>
                  <a:srgbClr val="000000"/>
                </a:solidFill>
                <a:latin typeface="Times New Roman"/>
              </a:defRPr>
            </a:lvl1pPr>
          </a:lstStyle>
          <a:p>
            <a:pPr indent="0" algn="r">
              <a:lnSpc>
                <a:spcPct val="100000"/>
              </a:lnSpc>
              <a:buNone/>
            </a:pPr>
            <a:fld id="{E9E22B3C-F17B-46BB-B066-E029F4D92BE5}" type="slidenum">
              <a:rPr lang="pl-PL" sz="1200" b="0" strike="noStrike" spc="-1">
                <a:solidFill>
                  <a:srgbClr val="000000"/>
                </a:solidFill>
                <a:latin typeface="Times New Roman"/>
              </a:rPr>
              <a:t>32</a:t>
            </a:fld>
            <a:endParaRPr lang="pl-PL" sz="1200" b="0" strike="noStrike" spc="-1">
              <a:solidFill>
                <a:srgbClr val="000000"/>
              </a:solidFill>
              <a:latin typeface="Times New Roman"/>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 name="PlaceHolder 1"/>
          <p:cNvSpPr>
            <a:spLocks noGrp="1" noRot="1" noChangeAspect="1"/>
          </p:cNvSpPr>
          <p:nvPr>
            <p:ph type="sldImg"/>
          </p:nvPr>
        </p:nvSpPr>
        <p:spPr>
          <a:xfrm>
            <a:off x="90488" y="744538"/>
            <a:ext cx="6616700" cy="3722687"/>
          </a:xfrm>
          <a:prstGeom prst="rect">
            <a:avLst/>
          </a:prstGeom>
          <a:ln w="0">
            <a:noFill/>
          </a:ln>
        </p:spPr>
      </p:sp>
      <p:sp>
        <p:nvSpPr>
          <p:cNvPr id="585" name="PlaceHolder 2"/>
          <p:cNvSpPr>
            <a:spLocks noGrp="1"/>
          </p:cNvSpPr>
          <p:nvPr>
            <p:ph type="body"/>
          </p:nvPr>
        </p:nvSpPr>
        <p:spPr>
          <a:xfrm>
            <a:off x="679320" y="4714920"/>
            <a:ext cx="5438520" cy="4466880"/>
          </a:xfrm>
          <a:prstGeom prst="rect">
            <a:avLst/>
          </a:prstGeom>
          <a:noFill/>
          <a:ln w="0">
            <a:noFill/>
          </a:ln>
        </p:spPr>
        <p:txBody>
          <a:bodyPr anchor="t">
            <a:noAutofit/>
          </a:bodyPr>
          <a:lstStyle/>
          <a:p>
            <a:pPr marL="216000" indent="0">
              <a:buNone/>
            </a:pPr>
            <a:endParaRPr lang="pl-PL" sz="1800" b="0" strike="noStrike" spc="-1">
              <a:solidFill>
                <a:srgbClr val="000000"/>
              </a:solidFill>
              <a:latin typeface="Arial"/>
            </a:endParaRPr>
          </a:p>
        </p:txBody>
      </p:sp>
      <p:sp>
        <p:nvSpPr>
          <p:cNvPr id="586" name="PlaceHolder 3"/>
          <p:cNvSpPr>
            <a:spLocks noGrp="1"/>
          </p:cNvSpPr>
          <p:nvPr>
            <p:ph type="sldNum" idx="35"/>
          </p:nvPr>
        </p:nvSpPr>
        <p:spPr>
          <a:xfrm>
            <a:off x="3849840" y="9428040"/>
            <a:ext cx="2945880" cy="496440"/>
          </a:xfrm>
          <a:prstGeom prst="rect">
            <a:avLst/>
          </a:prstGeom>
          <a:noFill/>
          <a:ln w="0">
            <a:noFill/>
          </a:ln>
        </p:spPr>
        <p:txBody>
          <a:bodyPr numCol="1" spcCol="0" anchor="b">
            <a:noAutofit/>
          </a:bodyPr>
          <a:lstStyle>
            <a:lvl1pPr indent="0" algn="r">
              <a:lnSpc>
                <a:spcPct val="100000"/>
              </a:lnSpc>
              <a:buNone/>
              <a:defRPr lang="pl-PL" sz="1200" b="0" strike="noStrike" spc="-1">
                <a:solidFill>
                  <a:srgbClr val="000000"/>
                </a:solidFill>
                <a:latin typeface="Times New Roman"/>
              </a:defRPr>
            </a:lvl1pPr>
          </a:lstStyle>
          <a:p>
            <a:pPr indent="0" algn="r">
              <a:lnSpc>
                <a:spcPct val="100000"/>
              </a:lnSpc>
              <a:buNone/>
            </a:pPr>
            <a:fld id="{2CAFBBC6-1820-4974-9E44-960457D1F627}" type="slidenum">
              <a:rPr lang="pl-PL" sz="1200" b="0" strike="noStrike" spc="-1">
                <a:solidFill>
                  <a:srgbClr val="000000"/>
                </a:solidFill>
                <a:latin typeface="Times New Roman"/>
              </a:rPr>
              <a:t>33</a:t>
            </a:fld>
            <a:endParaRPr lang="pl-PL" sz="1200" b="0" strike="noStrike" spc="-1">
              <a:solidFill>
                <a:srgbClr val="000000"/>
              </a:solidFill>
              <a:latin typeface="Times New Roman"/>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 name="PlaceHolder 1"/>
          <p:cNvSpPr>
            <a:spLocks noGrp="1" noRot="1" noChangeAspect="1"/>
          </p:cNvSpPr>
          <p:nvPr>
            <p:ph type="sldImg"/>
          </p:nvPr>
        </p:nvSpPr>
        <p:spPr>
          <a:xfrm>
            <a:off x="90360" y="744480"/>
            <a:ext cx="6616440" cy="3722400"/>
          </a:xfrm>
          <a:prstGeom prst="rect">
            <a:avLst/>
          </a:prstGeom>
          <a:ln w="0">
            <a:noFill/>
          </a:ln>
        </p:spPr>
      </p:sp>
      <p:sp>
        <p:nvSpPr>
          <p:cNvPr id="588" name="PlaceHolder 2"/>
          <p:cNvSpPr>
            <a:spLocks noGrp="1"/>
          </p:cNvSpPr>
          <p:nvPr>
            <p:ph type="body"/>
          </p:nvPr>
        </p:nvSpPr>
        <p:spPr>
          <a:xfrm>
            <a:off x="679320" y="4714920"/>
            <a:ext cx="5438520" cy="4466880"/>
          </a:xfrm>
          <a:prstGeom prst="rect">
            <a:avLst/>
          </a:prstGeom>
          <a:noFill/>
          <a:ln w="0">
            <a:noFill/>
          </a:ln>
        </p:spPr>
        <p:txBody>
          <a:bodyPr numCol="1" spcCol="0" anchor="t">
            <a:noAutofit/>
          </a:bodyPr>
          <a:lstStyle/>
          <a:p>
            <a:pPr marL="216000" indent="0">
              <a:buNone/>
            </a:pPr>
            <a:endParaRPr lang="pl-PL" sz="1800" b="0" strike="noStrike" spc="-1">
              <a:solidFill>
                <a:srgbClr val="000000"/>
              </a:solidFill>
              <a:latin typeface="Arial"/>
            </a:endParaRPr>
          </a:p>
        </p:txBody>
      </p:sp>
      <p:sp>
        <p:nvSpPr>
          <p:cNvPr id="589" name="PlaceHolder 3"/>
          <p:cNvSpPr>
            <a:spLocks noGrp="1"/>
          </p:cNvSpPr>
          <p:nvPr>
            <p:ph type="sldNum" idx="36"/>
          </p:nvPr>
        </p:nvSpPr>
        <p:spPr>
          <a:xfrm>
            <a:off x="3849840" y="9428040"/>
            <a:ext cx="2945880" cy="496440"/>
          </a:xfrm>
          <a:prstGeom prst="rect">
            <a:avLst/>
          </a:prstGeom>
          <a:noFill/>
          <a:ln w="0">
            <a:noFill/>
          </a:ln>
        </p:spPr>
        <p:txBody>
          <a:bodyPr numCol="1" spcCol="0" anchor="b">
            <a:noAutofit/>
          </a:bodyPr>
          <a:lstStyle>
            <a:lvl1pPr indent="0" algn="r">
              <a:lnSpc>
                <a:spcPct val="100000"/>
              </a:lnSpc>
              <a:buNone/>
              <a:defRPr lang="pl-PL" sz="1200" b="0" strike="noStrike" spc="-1">
                <a:solidFill>
                  <a:srgbClr val="000000"/>
                </a:solidFill>
                <a:latin typeface="Calibri"/>
              </a:defRPr>
            </a:lvl1pPr>
          </a:lstStyle>
          <a:p>
            <a:pPr indent="0" algn="r">
              <a:lnSpc>
                <a:spcPct val="100000"/>
              </a:lnSpc>
              <a:buNone/>
            </a:pPr>
            <a:fld id="{0B7D5783-064A-425E-8961-BF2DFD29ADFA}" type="slidenum">
              <a:rPr lang="pl-PL" sz="1200" b="0" strike="noStrike" spc="-1">
                <a:solidFill>
                  <a:srgbClr val="000000"/>
                </a:solidFill>
                <a:latin typeface="Calibri"/>
              </a:rPr>
              <a:t>34</a:t>
            </a:fld>
            <a:endParaRPr lang="pl-PL" sz="1200" b="0" strike="noStrike" spc="-1">
              <a:solidFill>
                <a:srgbClr val="000000"/>
              </a:solid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PlaceHolder 1"/>
          <p:cNvSpPr>
            <a:spLocks noGrp="1" noRot="1" noChangeAspect="1"/>
          </p:cNvSpPr>
          <p:nvPr>
            <p:ph type="sldImg"/>
          </p:nvPr>
        </p:nvSpPr>
        <p:spPr>
          <a:xfrm>
            <a:off x="90488" y="744538"/>
            <a:ext cx="6616700" cy="3722687"/>
          </a:xfrm>
          <a:prstGeom prst="rect">
            <a:avLst/>
          </a:prstGeom>
          <a:ln w="0">
            <a:noFill/>
          </a:ln>
        </p:spPr>
      </p:sp>
      <p:sp>
        <p:nvSpPr>
          <p:cNvPr id="501" name="PlaceHolder 2"/>
          <p:cNvSpPr>
            <a:spLocks noGrp="1"/>
          </p:cNvSpPr>
          <p:nvPr>
            <p:ph type="body"/>
          </p:nvPr>
        </p:nvSpPr>
        <p:spPr>
          <a:xfrm>
            <a:off x="679320" y="4714920"/>
            <a:ext cx="5438520" cy="4466880"/>
          </a:xfrm>
          <a:prstGeom prst="rect">
            <a:avLst/>
          </a:prstGeom>
          <a:noFill/>
          <a:ln w="0">
            <a:noFill/>
          </a:ln>
        </p:spPr>
        <p:txBody>
          <a:bodyPr anchor="t">
            <a:noAutofit/>
          </a:bodyPr>
          <a:lstStyle/>
          <a:p>
            <a:pPr marL="216000" indent="0">
              <a:buNone/>
            </a:pPr>
            <a:endParaRPr lang="pl-PL" sz="1800" b="0" strike="noStrike" spc="-1">
              <a:solidFill>
                <a:srgbClr val="000000"/>
              </a:solidFill>
              <a:latin typeface="Arial"/>
            </a:endParaRPr>
          </a:p>
        </p:txBody>
      </p:sp>
      <p:sp>
        <p:nvSpPr>
          <p:cNvPr id="502" name="PlaceHolder 3"/>
          <p:cNvSpPr>
            <a:spLocks noGrp="1"/>
          </p:cNvSpPr>
          <p:nvPr>
            <p:ph type="sldNum" idx="7"/>
          </p:nvPr>
        </p:nvSpPr>
        <p:spPr>
          <a:xfrm>
            <a:off x="3849840" y="9428040"/>
            <a:ext cx="2945880" cy="496440"/>
          </a:xfrm>
          <a:prstGeom prst="rect">
            <a:avLst/>
          </a:prstGeom>
          <a:noFill/>
          <a:ln w="0">
            <a:noFill/>
          </a:ln>
        </p:spPr>
        <p:txBody>
          <a:bodyPr numCol="1" spcCol="0" anchor="b">
            <a:noAutofit/>
          </a:bodyPr>
          <a:lstStyle>
            <a:lvl1pPr indent="0" algn="r">
              <a:lnSpc>
                <a:spcPct val="100000"/>
              </a:lnSpc>
              <a:buNone/>
              <a:defRPr lang="pl-PL" sz="1200" b="0" strike="noStrike" spc="-1">
                <a:solidFill>
                  <a:srgbClr val="000000"/>
                </a:solidFill>
                <a:latin typeface="Times New Roman"/>
              </a:defRPr>
            </a:lvl1pPr>
          </a:lstStyle>
          <a:p>
            <a:pPr indent="0" algn="r">
              <a:lnSpc>
                <a:spcPct val="100000"/>
              </a:lnSpc>
              <a:buNone/>
            </a:pPr>
            <a:fld id="{888D8383-A72C-495E-BC23-D17B675FF930}" type="slidenum">
              <a:rPr lang="pl-PL" sz="1200" b="0" strike="noStrike" spc="-1">
                <a:solidFill>
                  <a:srgbClr val="000000"/>
                </a:solidFill>
                <a:latin typeface="Times New Roman"/>
              </a:rPr>
              <a:t>5</a:t>
            </a:fld>
            <a:endParaRPr lang="pl-PL" sz="1200" b="0" strike="noStrike" spc="-1">
              <a:solidFill>
                <a:srgbClr val="000000"/>
              </a:solid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PlaceHolder 1"/>
          <p:cNvSpPr>
            <a:spLocks noGrp="1" noRot="1" noChangeAspect="1"/>
          </p:cNvSpPr>
          <p:nvPr>
            <p:ph type="sldImg"/>
          </p:nvPr>
        </p:nvSpPr>
        <p:spPr>
          <a:xfrm>
            <a:off x="90488" y="744538"/>
            <a:ext cx="6616700" cy="3722687"/>
          </a:xfrm>
          <a:prstGeom prst="rect">
            <a:avLst/>
          </a:prstGeom>
          <a:ln w="0">
            <a:noFill/>
          </a:ln>
        </p:spPr>
      </p:sp>
      <p:sp>
        <p:nvSpPr>
          <p:cNvPr id="504" name="PlaceHolder 2"/>
          <p:cNvSpPr>
            <a:spLocks noGrp="1"/>
          </p:cNvSpPr>
          <p:nvPr>
            <p:ph type="body"/>
          </p:nvPr>
        </p:nvSpPr>
        <p:spPr>
          <a:xfrm>
            <a:off x="679320" y="4714920"/>
            <a:ext cx="5438520" cy="4466880"/>
          </a:xfrm>
          <a:prstGeom prst="rect">
            <a:avLst/>
          </a:prstGeom>
          <a:noFill/>
          <a:ln w="0">
            <a:noFill/>
          </a:ln>
        </p:spPr>
        <p:txBody>
          <a:bodyPr anchor="t">
            <a:noAutofit/>
          </a:bodyPr>
          <a:lstStyle/>
          <a:p>
            <a:pPr marL="216000" indent="0">
              <a:buNone/>
            </a:pPr>
            <a:endParaRPr lang="pl-PL" sz="1800" b="0" strike="noStrike" spc="-1">
              <a:solidFill>
                <a:srgbClr val="000000"/>
              </a:solidFill>
              <a:latin typeface="Arial"/>
            </a:endParaRPr>
          </a:p>
        </p:txBody>
      </p:sp>
      <p:sp>
        <p:nvSpPr>
          <p:cNvPr id="505" name="PlaceHolder 3"/>
          <p:cNvSpPr>
            <a:spLocks noGrp="1"/>
          </p:cNvSpPr>
          <p:nvPr>
            <p:ph type="sldNum" idx="8"/>
          </p:nvPr>
        </p:nvSpPr>
        <p:spPr>
          <a:xfrm>
            <a:off x="3849840" y="9428040"/>
            <a:ext cx="2945880" cy="496440"/>
          </a:xfrm>
          <a:prstGeom prst="rect">
            <a:avLst/>
          </a:prstGeom>
          <a:noFill/>
          <a:ln w="0">
            <a:noFill/>
          </a:ln>
        </p:spPr>
        <p:txBody>
          <a:bodyPr numCol="1" spcCol="0" anchor="b">
            <a:noAutofit/>
          </a:bodyPr>
          <a:lstStyle>
            <a:lvl1pPr indent="0" algn="r">
              <a:lnSpc>
                <a:spcPct val="100000"/>
              </a:lnSpc>
              <a:buNone/>
              <a:defRPr lang="pl-PL" sz="1200" b="0" strike="noStrike" spc="-1">
                <a:solidFill>
                  <a:srgbClr val="000000"/>
                </a:solidFill>
                <a:latin typeface="Times New Roman"/>
              </a:defRPr>
            </a:lvl1pPr>
          </a:lstStyle>
          <a:p>
            <a:pPr indent="0" algn="r">
              <a:lnSpc>
                <a:spcPct val="100000"/>
              </a:lnSpc>
              <a:buNone/>
            </a:pPr>
            <a:fld id="{DF601A7A-56F9-4357-945C-AC23FABDBD6D}" type="slidenum">
              <a:rPr lang="pl-PL" sz="1200" b="0" strike="noStrike" spc="-1">
                <a:solidFill>
                  <a:srgbClr val="000000"/>
                </a:solidFill>
                <a:latin typeface="Times New Roman"/>
              </a:rPr>
              <a:t>6</a:t>
            </a:fld>
            <a:endParaRPr lang="pl-PL" sz="1200" b="0" strike="noStrike" spc="-1">
              <a:solidFill>
                <a:srgbClr val="000000"/>
              </a:solid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PlaceHolder 1"/>
          <p:cNvSpPr>
            <a:spLocks noGrp="1" noRot="1" noChangeAspect="1"/>
          </p:cNvSpPr>
          <p:nvPr>
            <p:ph type="sldImg"/>
          </p:nvPr>
        </p:nvSpPr>
        <p:spPr>
          <a:xfrm>
            <a:off x="90360" y="744480"/>
            <a:ext cx="6616440" cy="3722400"/>
          </a:xfrm>
          <a:prstGeom prst="rect">
            <a:avLst/>
          </a:prstGeom>
          <a:ln w="0">
            <a:noFill/>
          </a:ln>
        </p:spPr>
      </p:sp>
      <p:sp>
        <p:nvSpPr>
          <p:cNvPr id="507" name="PlaceHolder 2"/>
          <p:cNvSpPr>
            <a:spLocks noGrp="1"/>
          </p:cNvSpPr>
          <p:nvPr>
            <p:ph type="body"/>
          </p:nvPr>
        </p:nvSpPr>
        <p:spPr>
          <a:xfrm>
            <a:off x="679320" y="4714920"/>
            <a:ext cx="5438520" cy="4466880"/>
          </a:xfrm>
          <a:prstGeom prst="rect">
            <a:avLst/>
          </a:prstGeom>
          <a:noFill/>
          <a:ln w="0">
            <a:noFill/>
          </a:ln>
        </p:spPr>
        <p:txBody>
          <a:bodyPr anchor="t">
            <a:noAutofit/>
          </a:bodyPr>
          <a:lstStyle/>
          <a:p>
            <a:pPr marL="216000" indent="0">
              <a:buNone/>
            </a:pPr>
            <a:endParaRPr lang="pl-PL" sz="1800" b="0" strike="noStrike" spc="-1">
              <a:solidFill>
                <a:srgbClr val="000000"/>
              </a:solidFill>
              <a:latin typeface="Arial"/>
            </a:endParaRPr>
          </a:p>
        </p:txBody>
      </p:sp>
      <p:sp>
        <p:nvSpPr>
          <p:cNvPr id="508" name="PlaceHolder 3"/>
          <p:cNvSpPr>
            <a:spLocks noGrp="1"/>
          </p:cNvSpPr>
          <p:nvPr>
            <p:ph type="sldNum" idx="9"/>
          </p:nvPr>
        </p:nvSpPr>
        <p:spPr>
          <a:xfrm>
            <a:off x="3849840" y="9428040"/>
            <a:ext cx="2945880" cy="496440"/>
          </a:xfrm>
          <a:prstGeom prst="rect">
            <a:avLst/>
          </a:prstGeom>
          <a:noFill/>
          <a:ln w="0">
            <a:noFill/>
          </a:ln>
        </p:spPr>
        <p:txBody>
          <a:bodyPr numCol="1" spcCol="0" anchor="b">
            <a:noAutofit/>
          </a:bodyPr>
          <a:lstStyle>
            <a:lvl1pPr indent="0" algn="r">
              <a:lnSpc>
                <a:spcPct val="100000"/>
              </a:lnSpc>
              <a:buNone/>
              <a:defRPr lang="pl-PL" sz="1200" b="0" strike="noStrike" spc="-1">
                <a:solidFill>
                  <a:srgbClr val="000000"/>
                </a:solidFill>
                <a:latin typeface="Times New Roman"/>
              </a:defRPr>
            </a:lvl1pPr>
          </a:lstStyle>
          <a:p>
            <a:pPr indent="0" algn="r">
              <a:lnSpc>
                <a:spcPct val="100000"/>
              </a:lnSpc>
              <a:buNone/>
            </a:pPr>
            <a:fld id="{9C799A8E-A52A-4B96-BB9E-61C6D473FDD5}" type="slidenum">
              <a:rPr lang="pl-PL" sz="1200" b="0" strike="noStrike" spc="-1">
                <a:solidFill>
                  <a:srgbClr val="000000"/>
                </a:solidFill>
                <a:latin typeface="Times New Roman"/>
              </a:rPr>
              <a:t>7</a:t>
            </a:fld>
            <a:endParaRPr lang="pl-PL" sz="1200" b="0" strike="noStrike" spc="-1">
              <a:solidFill>
                <a:srgbClr val="000000"/>
              </a:solid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PlaceHolder 1"/>
          <p:cNvSpPr>
            <a:spLocks noGrp="1" noRot="1" noChangeAspect="1"/>
          </p:cNvSpPr>
          <p:nvPr>
            <p:ph type="sldImg"/>
          </p:nvPr>
        </p:nvSpPr>
        <p:spPr>
          <a:xfrm>
            <a:off x="90488" y="744538"/>
            <a:ext cx="6616700" cy="3722687"/>
          </a:xfrm>
          <a:prstGeom prst="rect">
            <a:avLst/>
          </a:prstGeom>
          <a:ln w="0">
            <a:noFill/>
          </a:ln>
        </p:spPr>
      </p:sp>
      <p:sp>
        <p:nvSpPr>
          <p:cNvPr id="510" name="PlaceHolder 2"/>
          <p:cNvSpPr>
            <a:spLocks noGrp="1"/>
          </p:cNvSpPr>
          <p:nvPr>
            <p:ph type="body"/>
          </p:nvPr>
        </p:nvSpPr>
        <p:spPr>
          <a:xfrm>
            <a:off x="679320" y="4714920"/>
            <a:ext cx="5438520" cy="4466880"/>
          </a:xfrm>
          <a:prstGeom prst="rect">
            <a:avLst/>
          </a:prstGeom>
          <a:noFill/>
          <a:ln w="0">
            <a:noFill/>
          </a:ln>
        </p:spPr>
        <p:txBody>
          <a:bodyPr anchor="t">
            <a:noAutofit/>
          </a:bodyPr>
          <a:lstStyle/>
          <a:p>
            <a:pPr marL="216000" indent="0">
              <a:buNone/>
            </a:pPr>
            <a:endParaRPr lang="pl-PL" sz="1800" b="0" strike="noStrike" spc="-1">
              <a:solidFill>
                <a:srgbClr val="000000"/>
              </a:solidFill>
              <a:latin typeface="Arial"/>
            </a:endParaRPr>
          </a:p>
        </p:txBody>
      </p:sp>
      <p:sp>
        <p:nvSpPr>
          <p:cNvPr id="511" name="PlaceHolder 3"/>
          <p:cNvSpPr>
            <a:spLocks noGrp="1"/>
          </p:cNvSpPr>
          <p:nvPr>
            <p:ph type="sldNum" idx="10"/>
          </p:nvPr>
        </p:nvSpPr>
        <p:spPr>
          <a:xfrm>
            <a:off x="3849840" y="9428040"/>
            <a:ext cx="2945880" cy="496440"/>
          </a:xfrm>
          <a:prstGeom prst="rect">
            <a:avLst/>
          </a:prstGeom>
          <a:noFill/>
          <a:ln w="0">
            <a:noFill/>
          </a:ln>
        </p:spPr>
        <p:txBody>
          <a:bodyPr numCol="1" spcCol="0" anchor="b">
            <a:noAutofit/>
          </a:bodyPr>
          <a:lstStyle>
            <a:lvl1pPr indent="0" algn="r">
              <a:lnSpc>
                <a:spcPct val="100000"/>
              </a:lnSpc>
              <a:buNone/>
              <a:defRPr lang="pl-PL" sz="1200" b="0" strike="noStrike" spc="-1">
                <a:solidFill>
                  <a:srgbClr val="000000"/>
                </a:solidFill>
                <a:latin typeface="Times New Roman"/>
              </a:defRPr>
            </a:lvl1pPr>
          </a:lstStyle>
          <a:p>
            <a:pPr indent="0" algn="r">
              <a:lnSpc>
                <a:spcPct val="100000"/>
              </a:lnSpc>
              <a:buNone/>
            </a:pPr>
            <a:fld id="{98F27B56-5F10-402E-8E39-0FCAD675838B}" type="slidenum">
              <a:rPr lang="pl-PL" sz="1200" b="0" strike="noStrike" spc="-1">
                <a:solidFill>
                  <a:srgbClr val="000000"/>
                </a:solidFill>
                <a:latin typeface="Times New Roman"/>
              </a:rPr>
              <a:t>8</a:t>
            </a:fld>
            <a:endParaRPr lang="pl-PL" sz="1200" b="0" strike="noStrike" spc="-1">
              <a:solidFill>
                <a:srgbClr val="000000"/>
              </a:solid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PlaceHolder 1"/>
          <p:cNvSpPr>
            <a:spLocks noGrp="1" noRot="1" noChangeAspect="1"/>
          </p:cNvSpPr>
          <p:nvPr>
            <p:ph type="sldImg"/>
          </p:nvPr>
        </p:nvSpPr>
        <p:spPr>
          <a:xfrm>
            <a:off x="90360" y="744480"/>
            <a:ext cx="6616440" cy="3722400"/>
          </a:xfrm>
          <a:prstGeom prst="rect">
            <a:avLst/>
          </a:prstGeom>
          <a:ln w="0">
            <a:noFill/>
          </a:ln>
        </p:spPr>
      </p:sp>
      <p:sp>
        <p:nvSpPr>
          <p:cNvPr id="513" name="PlaceHolder 2"/>
          <p:cNvSpPr>
            <a:spLocks noGrp="1"/>
          </p:cNvSpPr>
          <p:nvPr>
            <p:ph type="body"/>
          </p:nvPr>
        </p:nvSpPr>
        <p:spPr>
          <a:xfrm>
            <a:off x="679320" y="4714920"/>
            <a:ext cx="5438520" cy="4466880"/>
          </a:xfrm>
          <a:prstGeom prst="rect">
            <a:avLst/>
          </a:prstGeom>
          <a:noFill/>
          <a:ln w="0">
            <a:noFill/>
          </a:ln>
        </p:spPr>
        <p:txBody>
          <a:bodyPr anchor="t">
            <a:noAutofit/>
          </a:bodyPr>
          <a:lstStyle/>
          <a:p>
            <a:pPr marL="216000" indent="0">
              <a:buNone/>
            </a:pPr>
            <a:endParaRPr lang="pl-PL" sz="1800" b="0" strike="noStrike" spc="-1">
              <a:solidFill>
                <a:srgbClr val="000000"/>
              </a:solidFill>
              <a:latin typeface="Arial"/>
            </a:endParaRPr>
          </a:p>
        </p:txBody>
      </p:sp>
      <p:sp>
        <p:nvSpPr>
          <p:cNvPr id="514" name="PlaceHolder 3"/>
          <p:cNvSpPr>
            <a:spLocks noGrp="1"/>
          </p:cNvSpPr>
          <p:nvPr>
            <p:ph type="sldNum" idx="11"/>
          </p:nvPr>
        </p:nvSpPr>
        <p:spPr>
          <a:xfrm>
            <a:off x="3849840" y="9428040"/>
            <a:ext cx="2945880" cy="496440"/>
          </a:xfrm>
          <a:prstGeom prst="rect">
            <a:avLst/>
          </a:prstGeom>
          <a:noFill/>
          <a:ln w="0">
            <a:noFill/>
          </a:ln>
        </p:spPr>
        <p:txBody>
          <a:bodyPr numCol="1" spcCol="0" anchor="b">
            <a:noAutofit/>
          </a:bodyPr>
          <a:lstStyle>
            <a:lvl1pPr indent="0" algn="r">
              <a:lnSpc>
                <a:spcPct val="100000"/>
              </a:lnSpc>
              <a:buNone/>
              <a:defRPr lang="pl-PL" sz="1200" b="0" strike="noStrike" spc="-1">
                <a:solidFill>
                  <a:srgbClr val="000000"/>
                </a:solidFill>
                <a:latin typeface="Times New Roman"/>
              </a:defRPr>
            </a:lvl1pPr>
          </a:lstStyle>
          <a:p>
            <a:pPr indent="0" algn="r">
              <a:lnSpc>
                <a:spcPct val="100000"/>
              </a:lnSpc>
              <a:buNone/>
            </a:pPr>
            <a:fld id="{57F1CB3E-EE8A-4B53-BF76-AC9EE74A08D9}" type="slidenum">
              <a:rPr lang="pl-PL" sz="1200" b="0" strike="noStrike" spc="-1">
                <a:solidFill>
                  <a:srgbClr val="000000"/>
                </a:solidFill>
                <a:latin typeface="Times New Roman"/>
              </a:rPr>
              <a:t>9</a:t>
            </a:fld>
            <a:endParaRPr lang="pl-PL" sz="1200" b="0" strike="noStrike" spc="-1">
              <a:solidFill>
                <a:srgbClr val="000000"/>
              </a:solidFill>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PlaceHolder 1"/>
          <p:cNvSpPr>
            <a:spLocks noGrp="1" noRot="1" noChangeAspect="1"/>
          </p:cNvSpPr>
          <p:nvPr>
            <p:ph type="sldImg"/>
          </p:nvPr>
        </p:nvSpPr>
        <p:spPr>
          <a:xfrm>
            <a:off x="90488" y="744538"/>
            <a:ext cx="6616700" cy="3722687"/>
          </a:xfrm>
          <a:prstGeom prst="rect">
            <a:avLst/>
          </a:prstGeom>
          <a:ln w="0">
            <a:noFill/>
          </a:ln>
        </p:spPr>
      </p:sp>
      <p:sp>
        <p:nvSpPr>
          <p:cNvPr id="516" name="PlaceHolder 2"/>
          <p:cNvSpPr>
            <a:spLocks noGrp="1"/>
          </p:cNvSpPr>
          <p:nvPr>
            <p:ph type="body"/>
          </p:nvPr>
        </p:nvSpPr>
        <p:spPr>
          <a:xfrm>
            <a:off x="679320" y="4714920"/>
            <a:ext cx="5438520" cy="4466880"/>
          </a:xfrm>
          <a:prstGeom prst="rect">
            <a:avLst/>
          </a:prstGeom>
          <a:noFill/>
          <a:ln w="0">
            <a:noFill/>
          </a:ln>
        </p:spPr>
        <p:txBody>
          <a:bodyPr anchor="t">
            <a:noAutofit/>
          </a:bodyPr>
          <a:lstStyle/>
          <a:p>
            <a:pPr marL="216000" indent="0">
              <a:buNone/>
            </a:pPr>
            <a:endParaRPr lang="pl-PL" sz="1800" b="0" strike="noStrike" spc="-1">
              <a:solidFill>
                <a:srgbClr val="000000"/>
              </a:solidFill>
              <a:latin typeface="Arial"/>
            </a:endParaRPr>
          </a:p>
        </p:txBody>
      </p:sp>
      <p:sp>
        <p:nvSpPr>
          <p:cNvPr id="517" name="PlaceHolder 3"/>
          <p:cNvSpPr>
            <a:spLocks noGrp="1"/>
          </p:cNvSpPr>
          <p:nvPr>
            <p:ph type="sldNum" idx="12"/>
          </p:nvPr>
        </p:nvSpPr>
        <p:spPr>
          <a:xfrm>
            <a:off x="3849840" y="9428040"/>
            <a:ext cx="2945880" cy="496440"/>
          </a:xfrm>
          <a:prstGeom prst="rect">
            <a:avLst/>
          </a:prstGeom>
          <a:noFill/>
          <a:ln w="0">
            <a:noFill/>
          </a:ln>
        </p:spPr>
        <p:txBody>
          <a:bodyPr numCol="1" spcCol="0" anchor="b">
            <a:noAutofit/>
          </a:bodyPr>
          <a:lstStyle>
            <a:lvl1pPr indent="0" algn="r">
              <a:lnSpc>
                <a:spcPct val="100000"/>
              </a:lnSpc>
              <a:buNone/>
              <a:defRPr lang="pl-PL" sz="1200" b="0" strike="noStrike" spc="-1">
                <a:solidFill>
                  <a:srgbClr val="000000"/>
                </a:solidFill>
                <a:latin typeface="Times New Roman"/>
              </a:defRPr>
            </a:lvl1pPr>
          </a:lstStyle>
          <a:p>
            <a:pPr indent="0" algn="r">
              <a:lnSpc>
                <a:spcPct val="100000"/>
              </a:lnSpc>
              <a:buNone/>
            </a:pPr>
            <a:fld id="{2C3FC3E5-1D0B-47EC-ADDF-F795D95CC1B6}" type="slidenum">
              <a:rPr lang="pl-PL" sz="1200" b="0" strike="noStrike" spc="-1">
                <a:solidFill>
                  <a:srgbClr val="000000"/>
                </a:solidFill>
                <a:latin typeface="Times New Roman"/>
              </a:rPr>
              <a:t>10</a:t>
            </a:fld>
            <a:endParaRPr lang="pl-PL" sz="12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
        <p:nvSpPr>
          <p:cNvPr id="27"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28"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
        <p:nvSpPr>
          <p:cNvPr id="30"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31"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32"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33"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
        <p:nvSpPr>
          <p:cNvPr id="35"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36"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37"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38"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39"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40"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
        <p:nvSpPr>
          <p:cNvPr id="46"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indent="0" algn="ctr">
              <a:buNone/>
            </a:pPr>
            <a:endParaRPr lang="pl-PL" sz="3200" b="0" strike="noStrike" spc="-1">
              <a:solidFill>
                <a:srgbClr val="000000"/>
              </a:solid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
        <p:nvSpPr>
          <p:cNvPr id="48"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
        <p:nvSpPr>
          <p:cNvPr id="50"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51"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1259640" y="2211840"/>
            <a:ext cx="3601080" cy="3003480"/>
          </a:xfrm>
          <a:prstGeom prst="rect">
            <a:avLst/>
          </a:prstGeom>
          <a:noFill/>
          <a:ln w="0">
            <a:noFill/>
          </a:ln>
        </p:spPr>
        <p:txBody>
          <a:bodyPr lIns="0" tIns="0" rIns="0" bIns="0" anchor="ctr">
            <a:noAutofit/>
          </a:bodyPr>
          <a:lstStyle/>
          <a:p>
            <a:pPr algn="ctr"/>
            <a:endParaRPr lang="pl-PL" sz="3200" b="0" strike="noStrike" spc="-1">
              <a:solidFill>
                <a:srgbClr val="000000"/>
              </a:solid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
        <p:nvSpPr>
          <p:cNvPr id="55"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56"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57"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
        <p:nvSpPr>
          <p:cNvPr id="6"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indent="0" algn="ctr">
              <a:buNone/>
            </a:pPr>
            <a:endParaRPr lang="pl-PL" sz="3200" b="0" strike="noStrike" spc="-1">
              <a:solidFill>
                <a:srgbClr val="000000"/>
              </a:solid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
        <p:nvSpPr>
          <p:cNvPr id="59"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60"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61"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
        <p:nvSpPr>
          <p:cNvPr id="63"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64"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65"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
        <p:nvSpPr>
          <p:cNvPr id="67"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68"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
        <p:nvSpPr>
          <p:cNvPr id="70"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71"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72"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73"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
        <p:nvSpPr>
          <p:cNvPr id="75"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76"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77"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78"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79"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80"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
        <p:nvSpPr>
          <p:cNvPr id="88"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indent="0" algn="ctr">
              <a:buNone/>
            </a:pPr>
            <a:endParaRPr lang="pl-PL" sz="3200" b="0" strike="noStrike" spc="-1">
              <a:solidFill>
                <a:srgbClr val="000000"/>
              </a:solid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
        <p:nvSpPr>
          <p:cNvPr id="90"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
        <p:nvSpPr>
          <p:cNvPr id="92"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93"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
        <p:nvSpPr>
          <p:cNvPr id="8"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1259640" y="2211840"/>
            <a:ext cx="3601080" cy="3003480"/>
          </a:xfrm>
          <a:prstGeom prst="rect">
            <a:avLst/>
          </a:prstGeom>
          <a:noFill/>
          <a:ln w="0">
            <a:noFill/>
          </a:ln>
        </p:spPr>
        <p:txBody>
          <a:bodyPr lIns="0" tIns="0" rIns="0" bIns="0" anchor="ctr">
            <a:noAutofit/>
          </a:bodyPr>
          <a:lstStyle/>
          <a:p>
            <a:pPr algn="ctr"/>
            <a:endParaRPr lang="pl-PL" sz="3200" b="0" strike="noStrike" spc="-1">
              <a:solidFill>
                <a:srgbClr val="000000"/>
              </a:solid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
        <p:nvSpPr>
          <p:cNvPr id="97"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98"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99"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
        <p:nvSpPr>
          <p:cNvPr id="101"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102"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103"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
        <p:nvSpPr>
          <p:cNvPr id="105"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106"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107"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
        <p:nvSpPr>
          <p:cNvPr id="109"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110"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
        <p:nvSpPr>
          <p:cNvPr id="112"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113"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114"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115"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
        <p:nvSpPr>
          <p:cNvPr id="117"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118"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119"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120"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121"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122"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7"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
        <p:nvSpPr>
          <p:cNvPr id="128"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indent="0" algn="ctr">
              <a:buNone/>
            </a:pPr>
            <a:endParaRPr lang="pl-PL" sz="3200" b="0" strike="noStrike" spc="-1">
              <a:solidFill>
                <a:srgbClr val="000000"/>
              </a:solid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
        <p:nvSpPr>
          <p:cNvPr id="130"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
        <p:nvSpPr>
          <p:cNvPr id="10"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11"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
        <p:nvSpPr>
          <p:cNvPr id="132"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133"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4"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5" name="PlaceHolder 1"/>
          <p:cNvSpPr>
            <a:spLocks noGrp="1"/>
          </p:cNvSpPr>
          <p:nvPr>
            <p:ph type="subTitle"/>
          </p:nvPr>
        </p:nvSpPr>
        <p:spPr>
          <a:xfrm>
            <a:off x="1259640" y="2211840"/>
            <a:ext cx="3601080" cy="3003480"/>
          </a:xfrm>
          <a:prstGeom prst="rect">
            <a:avLst/>
          </a:prstGeom>
          <a:noFill/>
          <a:ln w="0">
            <a:noFill/>
          </a:ln>
        </p:spPr>
        <p:txBody>
          <a:bodyPr lIns="0" tIns="0" rIns="0" bIns="0" anchor="ctr">
            <a:noAutofit/>
          </a:bodyPr>
          <a:lstStyle/>
          <a:p>
            <a:pPr algn="ctr"/>
            <a:endParaRPr lang="pl-PL" sz="3200" b="0" strike="noStrike" spc="-1">
              <a:solidFill>
                <a:srgbClr val="000000"/>
              </a:solid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
        <p:nvSpPr>
          <p:cNvPr id="137"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138"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139"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
        <p:nvSpPr>
          <p:cNvPr id="141"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142"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143"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
        <p:nvSpPr>
          <p:cNvPr id="145"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146"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147"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
        <p:nvSpPr>
          <p:cNvPr id="149"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150"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
        <p:nvSpPr>
          <p:cNvPr id="152"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153"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154"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155"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
        <p:nvSpPr>
          <p:cNvPr id="157"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158"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159"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160"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161"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162"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6"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
        <p:nvSpPr>
          <p:cNvPr id="177"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indent="0" algn="ctr">
              <a:buNone/>
            </a:pPr>
            <a:endParaRPr lang="pl-PL" sz="3200" b="0" strike="noStrike" spc="-1">
              <a:solidFill>
                <a:srgbClr val="000000"/>
              </a:solidFill>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
        <p:nvSpPr>
          <p:cNvPr id="179"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
        <p:nvSpPr>
          <p:cNvPr id="181"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182"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3"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4" name="PlaceHolder 1"/>
          <p:cNvSpPr>
            <a:spLocks noGrp="1"/>
          </p:cNvSpPr>
          <p:nvPr>
            <p:ph type="subTitle"/>
          </p:nvPr>
        </p:nvSpPr>
        <p:spPr>
          <a:xfrm>
            <a:off x="1259640" y="2211840"/>
            <a:ext cx="3601080" cy="3003480"/>
          </a:xfrm>
          <a:prstGeom prst="rect">
            <a:avLst/>
          </a:prstGeom>
          <a:noFill/>
          <a:ln w="0">
            <a:noFill/>
          </a:ln>
        </p:spPr>
        <p:txBody>
          <a:bodyPr lIns="0" tIns="0" rIns="0" bIns="0" anchor="ctr">
            <a:noAutofit/>
          </a:bodyPr>
          <a:lstStyle/>
          <a:p>
            <a:pPr algn="ctr"/>
            <a:endParaRPr lang="pl-PL" sz="3200" b="0" strike="noStrike" spc="-1">
              <a:solidFill>
                <a:srgbClr val="000000"/>
              </a:solidFill>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
        <p:nvSpPr>
          <p:cNvPr id="186"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187"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188"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
        <p:nvSpPr>
          <p:cNvPr id="190"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191"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192"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
        <p:nvSpPr>
          <p:cNvPr id="194"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195"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196"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
        <p:nvSpPr>
          <p:cNvPr id="198"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199"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
        <p:nvSpPr>
          <p:cNvPr id="201"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202"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203"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204"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259640" y="2211840"/>
            <a:ext cx="3601080" cy="3003480"/>
          </a:xfrm>
          <a:prstGeom prst="rect">
            <a:avLst/>
          </a:prstGeom>
          <a:noFill/>
          <a:ln w="0">
            <a:noFill/>
          </a:ln>
        </p:spPr>
        <p:txBody>
          <a:bodyPr lIns="0" tIns="0" rIns="0" bIns="0" anchor="ctr">
            <a:noAutofit/>
          </a:bodyPr>
          <a:lstStyle/>
          <a:p>
            <a:pPr algn="ctr"/>
            <a:endParaRPr lang="pl-PL" sz="3200" b="0" strike="noStrike" spc="-1">
              <a:solidFill>
                <a:srgbClr val="000000"/>
              </a:solidFill>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
        <p:nvSpPr>
          <p:cNvPr id="206"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207"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208"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209"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210"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211"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
        <p:nvSpPr>
          <p:cNvPr id="15"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16"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17"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
        <p:nvSpPr>
          <p:cNvPr id="19"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20"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21"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259640" y="1976040"/>
            <a:ext cx="3601080" cy="1119240"/>
          </a:xfrm>
          <a:prstGeom prst="rect">
            <a:avLst/>
          </a:prstGeom>
          <a:noFill/>
          <a:ln w="0">
            <a:noFill/>
          </a:ln>
        </p:spPr>
        <p:txBody>
          <a:bodyPr lIns="0" tIns="0" rIns="0" bIns="0" anchor="ctr">
            <a:noAutofit/>
          </a:bodyPr>
          <a:lstStyle/>
          <a:p>
            <a:pPr indent="0">
              <a:buNone/>
            </a:pPr>
            <a:endParaRPr lang="pl-PL" sz="4400" b="0" strike="noStrike" spc="-1">
              <a:solidFill>
                <a:srgbClr val="192F51"/>
              </a:solidFill>
              <a:latin typeface="Calibri"/>
            </a:endParaRPr>
          </a:p>
        </p:txBody>
      </p:sp>
      <p:sp>
        <p:nvSpPr>
          <p:cNvPr id="23"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24"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
        <p:nvSpPr>
          <p:cNvPr id="25"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192F51"/>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4.png"/><Relationship Id="rId2" Type="http://schemas.openxmlformats.org/officeDocument/2006/relationships/slideLayout" Target="../slideLayouts/slideLayout50.xml"/><Relationship Id="rId16" Type="http://schemas.openxmlformats.org/officeDocument/2006/relationships/image" Target="../media/image3.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rostokąt 3"/>
          <p:cNvSpPr/>
          <p:nvPr/>
        </p:nvSpPr>
        <p:spPr>
          <a:xfrm>
            <a:off x="0" y="1380240"/>
            <a:ext cx="7524360" cy="1333800"/>
          </a:xfrm>
          <a:prstGeom prst="rect">
            <a:avLst/>
          </a:prstGeom>
          <a:solidFill>
            <a:schemeClr val="tx2"/>
          </a:solidFill>
          <a:ln>
            <a:solidFill>
              <a:srgbClr val="003399"/>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rgbClr val="00CCFF"/>
              </a:solidFill>
              <a:latin typeface="Arial"/>
            </a:endParaRPr>
          </a:p>
        </p:txBody>
      </p:sp>
      <p:sp>
        <p:nvSpPr>
          <p:cNvPr id="6" name="Prostokąt 4"/>
          <p:cNvSpPr/>
          <p:nvPr/>
        </p:nvSpPr>
        <p:spPr>
          <a:xfrm>
            <a:off x="0" y="581040"/>
            <a:ext cx="9143640" cy="45720"/>
          </a:xfrm>
          <a:prstGeom prst="rect">
            <a:avLst/>
          </a:prstGeom>
          <a:solidFill>
            <a:schemeClr val="bg2"/>
          </a:solidFill>
          <a:ln>
            <a:solidFill>
              <a:srgbClr val="0095D8"/>
            </a:solidFill>
            <a:round/>
          </a:ln>
        </p:spPr>
        <p:style>
          <a:lnRef idx="2">
            <a:schemeClr val="accent1">
              <a:shade val="50000"/>
            </a:schemeClr>
          </a:lnRef>
          <a:fillRef idx="1">
            <a:schemeClr val="accent1"/>
          </a:fillRef>
          <a:effectRef idx="0">
            <a:schemeClr val="accent1"/>
          </a:effectRef>
          <a:fontRef idx="minor"/>
        </p:style>
        <p:txBody>
          <a:bodyPr lIns="90000" tIns="1080" rIns="90000" bIns="1080" anchor="ctr">
            <a:noAutofit/>
          </a:bodyPr>
          <a:lstStyle/>
          <a:p>
            <a:pPr algn="ctr">
              <a:lnSpc>
                <a:spcPct val="100000"/>
              </a:lnSpc>
            </a:pPr>
            <a:endParaRPr lang="pl-PL" sz="1800" b="0" strike="noStrike" spc="-1">
              <a:solidFill>
                <a:srgbClr val="00CCFF"/>
              </a:solidFill>
              <a:latin typeface="Arial"/>
            </a:endParaRPr>
          </a:p>
        </p:txBody>
      </p:sp>
      <p:sp>
        <p:nvSpPr>
          <p:cNvPr id="2" name="Tytuł 1"/>
          <p:cNvSpPr/>
          <p:nvPr/>
        </p:nvSpPr>
        <p:spPr>
          <a:xfrm>
            <a:off x="3924360" y="4659480"/>
            <a:ext cx="5111280" cy="433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r>
              <a:rPr lang="pl-PL" sz="1300" b="0" strike="noStrike" spc="-1">
                <a:solidFill>
                  <a:srgbClr val="003399"/>
                </a:solidFill>
                <a:latin typeface="Lato Heavy"/>
                <a:ea typeface="Lato Heavy"/>
              </a:rPr>
              <a:t>MINISTERSTWO FUNDUSZY I POLITYKI REGIONALNEJ</a:t>
            </a:r>
            <a:endParaRPr lang="pl-PL" sz="1300" b="0" strike="noStrike" spc="-1">
              <a:solidFill>
                <a:srgbClr val="000000"/>
              </a:solidFill>
              <a:latin typeface="Arial"/>
            </a:endParaRPr>
          </a:p>
        </p:txBody>
      </p:sp>
      <p:sp>
        <p:nvSpPr>
          <p:cNvPr id="3" name="PlaceHolder 1"/>
          <p:cNvSpPr>
            <a:spLocks noGrp="1"/>
          </p:cNvSpPr>
          <p:nvPr>
            <p:ph type="title"/>
          </p:nvPr>
        </p:nvSpPr>
        <p:spPr>
          <a:xfrm>
            <a:off x="251640" y="1779840"/>
            <a:ext cx="7200360" cy="647640"/>
          </a:xfrm>
          <a:prstGeom prst="rect">
            <a:avLst/>
          </a:prstGeom>
          <a:noFill/>
          <a:ln w="0">
            <a:noFill/>
          </a:ln>
        </p:spPr>
        <p:txBody>
          <a:bodyPr numCol="1" spcCol="0" anchor="ctr">
            <a:noAutofit/>
          </a:bodyPr>
          <a:lstStyle/>
          <a:p>
            <a:pPr indent="0">
              <a:lnSpc>
                <a:spcPct val="100000"/>
              </a:lnSpc>
              <a:buNone/>
            </a:pPr>
            <a:r>
              <a:rPr lang="pl-PL" sz="4800" b="0" strike="noStrike" spc="-1">
                <a:solidFill>
                  <a:srgbClr val="FFFFFF"/>
                </a:solidFill>
                <a:latin typeface="Lato Heavy"/>
                <a:ea typeface="Lato Heavy"/>
              </a:rPr>
              <a:t>Kliknij, aby edytować styl</a:t>
            </a:r>
            <a:endParaRPr lang="pl-PL" sz="4800" b="0" strike="noStrike" spc="-1">
              <a:solidFill>
                <a:srgbClr val="192F51"/>
              </a:solidFill>
              <a:latin typeface="Calibri"/>
            </a:endParaRPr>
          </a:p>
        </p:txBody>
      </p:sp>
      <p:sp>
        <p:nvSpPr>
          <p:cNvPr id="4"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fontScale="96000"/>
          </a:bodyPr>
          <a:lstStyle/>
          <a:p>
            <a:pPr marL="414720" indent="-311040">
              <a:spcBef>
                <a:spcPts val="1417"/>
              </a:spcBef>
              <a:buClr>
                <a:srgbClr val="000000"/>
              </a:buClr>
              <a:buSzPct val="45000"/>
              <a:buFont typeface="Wingdings" charset="2"/>
              <a:buChar char=""/>
            </a:pPr>
            <a:r>
              <a:rPr lang="pl-PL" sz="3200" b="0" strike="noStrike" spc="-1">
                <a:solidFill>
                  <a:srgbClr val="192F51"/>
                </a:solidFill>
                <a:latin typeface="Arial"/>
              </a:rPr>
              <a:t>Kliknij, aby edytować format tekstu konspektu</a:t>
            </a:r>
          </a:p>
          <a:p>
            <a:pPr marL="829440" lvl="1" indent="-311040">
              <a:spcBef>
                <a:spcPts val="1134"/>
              </a:spcBef>
              <a:buClr>
                <a:srgbClr val="000000"/>
              </a:buClr>
              <a:buSzPct val="75000"/>
              <a:buFont typeface="Symbol" charset="2"/>
              <a:buChar char=""/>
            </a:pPr>
            <a:r>
              <a:rPr lang="pl-PL" sz="2400" b="0" strike="noStrike" spc="-1">
                <a:solidFill>
                  <a:srgbClr val="192F51"/>
                </a:solidFill>
                <a:latin typeface="Arial"/>
              </a:rPr>
              <a:t>Drugi poziom konspektu</a:t>
            </a:r>
          </a:p>
          <a:p>
            <a:pPr marL="1244160" lvl="2" indent="-276480">
              <a:spcBef>
                <a:spcPts val="850"/>
              </a:spcBef>
              <a:buClr>
                <a:srgbClr val="000000"/>
              </a:buClr>
              <a:buSzPct val="45000"/>
              <a:buFont typeface="Wingdings" charset="2"/>
              <a:buChar char=""/>
            </a:pPr>
            <a:r>
              <a:rPr lang="pl-PL" sz="2000" b="0" strike="noStrike" spc="-1">
                <a:solidFill>
                  <a:srgbClr val="192F51"/>
                </a:solidFill>
                <a:latin typeface="Arial"/>
              </a:rPr>
              <a:t>Trzeci poziom konspektu</a:t>
            </a:r>
          </a:p>
          <a:p>
            <a:pPr marL="1658880" lvl="3" indent="-207360">
              <a:spcBef>
                <a:spcPts val="567"/>
              </a:spcBef>
              <a:buClr>
                <a:srgbClr val="000000"/>
              </a:buClr>
              <a:buSzPct val="75000"/>
              <a:buFont typeface="Symbol" charset="2"/>
              <a:buChar char=""/>
            </a:pPr>
            <a:r>
              <a:rPr lang="pl-PL" sz="2000" b="0" strike="noStrike" spc="-1">
                <a:solidFill>
                  <a:srgbClr val="192F51"/>
                </a:solidFill>
                <a:latin typeface="Arial"/>
              </a:rPr>
              <a:t>Czwarty poziom konspektu</a:t>
            </a:r>
          </a:p>
          <a:p>
            <a:pPr marL="2073600" lvl="4" indent="-207360">
              <a:spcBef>
                <a:spcPts val="283"/>
              </a:spcBef>
              <a:buClr>
                <a:srgbClr val="000000"/>
              </a:buClr>
              <a:buSzPct val="45000"/>
              <a:buFont typeface="Wingdings" charset="2"/>
              <a:buChar char=""/>
            </a:pPr>
            <a:r>
              <a:rPr lang="pl-PL" sz="2000" b="0" strike="noStrike" spc="-1">
                <a:solidFill>
                  <a:srgbClr val="192F51"/>
                </a:solidFill>
                <a:latin typeface="Arial"/>
              </a:rPr>
              <a:t>Piąty poziom konspektu</a:t>
            </a:r>
          </a:p>
          <a:p>
            <a:pPr marL="2488320" lvl="5" indent="-207360">
              <a:spcBef>
                <a:spcPts val="283"/>
              </a:spcBef>
              <a:buClr>
                <a:srgbClr val="000000"/>
              </a:buClr>
              <a:buSzPct val="45000"/>
              <a:buFont typeface="Wingdings" charset="2"/>
              <a:buChar char=""/>
            </a:pPr>
            <a:r>
              <a:rPr lang="pl-PL" sz="2000" b="0" strike="noStrike" spc="-1">
                <a:solidFill>
                  <a:srgbClr val="192F51"/>
                </a:solidFill>
                <a:latin typeface="Arial"/>
              </a:rPr>
              <a:t>Szósty poziom konspektu</a:t>
            </a:r>
          </a:p>
          <a:p>
            <a:pPr marL="2903040" lvl="6" indent="-207360">
              <a:spcBef>
                <a:spcPts val="283"/>
              </a:spcBef>
              <a:buClr>
                <a:srgbClr val="000000"/>
              </a:buClr>
              <a:buSzPct val="45000"/>
              <a:buFont typeface="Wingdings" charset="2"/>
              <a:buChar char=""/>
            </a:pPr>
            <a:r>
              <a:rPr lang="pl-PL" sz="2000" b="0" strike="noStrike" spc="-1">
                <a:solidFill>
                  <a:srgbClr val="192F51"/>
                </a:solidFill>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rostokąt 4"/>
          <p:cNvSpPr/>
          <p:nvPr/>
        </p:nvSpPr>
        <p:spPr>
          <a:xfrm>
            <a:off x="1835280" y="2643120"/>
            <a:ext cx="2087280" cy="70920"/>
          </a:xfrm>
          <a:prstGeom prst="rect">
            <a:avLst/>
          </a:prstGeom>
          <a:solidFill>
            <a:schemeClr val="bg2"/>
          </a:solidFill>
          <a:ln>
            <a:solidFill>
              <a:srgbClr val="0095D8"/>
            </a:solidFill>
            <a:round/>
          </a:ln>
        </p:spPr>
        <p:style>
          <a:lnRef idx="2">
            <a:schemeClr val="accent1">
              <a:shade val="50000"/>
            </a:schemeClr>
          </a:lnRef>
          <a:fillRef idx="1">
            <a:schemeClr val="accent1"/>
          </a:fillRef>
          <a:effectRef idx="0">
            <a:schemeClr val="accent1"/>
          </a:effectRef>
          <a:fontRef idx="minor"/>
        </p:style>
        <p:txBody>
          <a:bodyPr lIns="90000" tIns="26280" rIns="90000" bIns="26280" anchor="ctr">
            <a:noAutofit/>
          </a:bodyPr>
          <a:lstStyle/>
          <a:p>
            <a:pPr algn="ctr">
              <a:lnSpc>
                <a:spcPct val="100000"/>
              </a:lnSpc>
            </a:pPr>
            <a:endParaRPr lang="pl-PL" sz="1800" b="0" strike="noStrike" spc="-1">
              <a:solidFill>
                <a:srgbClr val="00CCFF"/>
              </a:solidFill>
              <a:latin typeface="Arial"/>
            </a:endParaRPr>
          </a:p>
        </p:txBody>
      </p:sp>
      <p:sp>
        <p:nvSpPr>
          <p:cNvPr id="42" name="Tytuł 1"/>
          <p:cNvSpPr/>
          <p:nvPr/>
        </p:nvSpPr>
        <p:spPr>
          <a:xfrm>
            <a:off x="3924360" y="4659480"/>
            <a:ext cx="5111280" cy="433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r>
              <a:rPr lang="pl-PL" sz="1300" b="0" strike="noStrike" spc="-1">
                <a:solidFill>
                  <a:srgbClr val="003399"/>
                </a:solidFill>
                <a:latin typeface="Lato Heavy"/>
                <a:ea typeface="Lato Heavy"/>
              </a:rPr>
              <a:t>MINISTERSTWO FUNDUSZY I POLITYKI REGIONALNEJ</a:t>
            </a:r>
            <a:endParaRPr lang="pl-PL" sz="1300" b="0" strike="noStrike" spc="-1">
              <a:solidFill>
                <a:srgbClr val="000000"/>
              </a:solidFill>
              <a:latin typeface="Arial"/>
            </a:endParaRPr>
          </a:p>
        </p:txBody>
      </p:sp>
      <p:sp>
        <p:nvSpPr>
          <p:cNvPr id="43" name="PlaceHolder 1"/>
          <p:cNvSpPr>
            <a:spLocks noGrp="1"/>
          </p:cNvSpPr>
          <p:nvPr>
            <p:ph type="title"/>
          </p:nvPr>
        </p:nvSpPr>
        <p:spPr>
          <a:xfrm>
            <a:off x="1691640" y="1995840"/>
            <a:ext cx="7272360" cy="647640"/>
          </a:xfrm>
          <a:prstGeom prst="rect">
            <a:avLst/>
          </a:prstGeom>
          <a:noFill/>
          <a:ln w="0">
            <a:noFill/>
          </a:ln>
        </p:spPr>
        <p:txBody>
          <a:bodyPr numCol="1" spcCol="0" anchor="ctr">
            <a:noAutofit/>
          </a:bodyPr>
          <a:lstStyle/>
          <a:p>
            <a:pPr indent="0">
              <a:lnSpc>
                <a:spcPct val="100000"/>
              </a:lnSpc>
              <a:buNone/>
            </a:pPr>
            <a:r>
              <a:rPr lang="pl-PL" sz="4000" b="0" strike="noStrike" spc="-1">
                <a:solidFill>
                  <a:srgbClr val="003399"/>
                </a:solidFill>
                <a:latin typeface="Lato Heavy"/>
                <a:ea typeface="Lato Heavy"/>
              </a:rPr>
              <a:t>Kliknij, aby edytować styl</a:t>
            </a:r>
            <a:endParaRPr lang="pl-PL" sz="4000" b="0" strike="noStrike" spc="-1">
              <a:solidFill>
                <a:srgbClr val="192F51"/>
              </a:solidFill>
              <a:latin typeface="Calibri"/>
            </a:endParaRPr>
          </a:p>
        </p:txBody>
      </p:sp>
      <p:sp>
        <p:nvSpPr>
          <p:cNvPr id="44" name="PlaceHolder 2"/>
          <p:cNvSpPr>
            <a:spLocks noGrp="1"/>
          </p:cNvSpPr>
          <p:nvPr>
            <p:ph type="body"/>
          </p:nvPr>
        </p:nvSpPr>
        <p:spPr>
          <a:xfrm>
            <a:off x="1676520" y="987480"/>
            <a:ext cx="3615840" cy="504720"/>
          </a:xfrm>
          <a:prstGeom prst="rect">
            <a:avLst/>
          </a:prstGeom>
          <a:noFill/>
          <a:ln w="0">
            <a:noFill/>
          </a:ln>
        </p:spPr>
        <p:txBody>
          <a:bodyPr numCol="1" spcCol="0" anchor="t">
            <a:noAutofit/>
          </a:bodyPr>
          <a:lstStyle/>
          <a:p>
            <a:pPr indent="0">
              <a:lnSpc>
                <a:spcPct val="100000"/>
              </a:lnSpc>
              <a:spcBef>
                <a:spcPts val="281"/>
              </a:spcBef>
              <a:buNone/>
              <a:tabLst>
                <a:tab pos="0" algn="l"/>
              </a:tabLst>
            </a:pPr>
            <a:r>
              <a:rPr lang="pl-PL" sz="1400" b="0" strike="noStrike" spc="-1">
                <a:solidFill>
                  <a:srgbClr val="808080"/>
                </a:solidFill>
                <a:latin typeface="Lato Medium"/>
                <a:ea typeface="Lato Medium"/>
              </a:rPr>
              <a:t>Kliknij, aby edytować style wzorca tekstu</a:t>
            </a:r>
            <a:endParaRPr lang="pl-PL" sz="1400" b="0" strike="noStrike" spc="-1">
              <a:solidFill>
                <a:srgbClr val="192F51"/>
              </a:solidFill>
              <a:latin typeface="Aria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 name="Prostokąt 5"/>
          <p:cNvSpPr/>
          <p:nvPr/>
        </p:nvSpPr>
        <p:spPr>
          <a:xfrm>
            <a:off x="0" y="0"/>
            <a:ext cx="3850920" cy="5143320"/>
          </a:xfrm>
          <a:prstGeom prst="rect">
            <a:avLst/>
          </a:prstGeom>
          <a:solidFill>
            <a:schemeClr val="tx2"/>
          </a:solidFill>
          <a:ln>
            <a:solidFill>
              <a:srgbClr val="003399"/>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chemeClr val="lt1"/>
              </a:solidFill>
              <a:latin typeface="Arial"/>
            </a:endParaRPr>
          </a:p>
        </p:txBody>
      </p:sp>
      <p:sp>
        <p:nvSpPr>
          <p:cNvPr id="82" name="Prostokąt 6"/>
          <p:cNvSpPr/>
          <p:nvPr/>
        </p:nvSpPr>
        <p:spPr>
          <a:xfrm>
            <a:off x="4572000" y="4371840"/>
            <a:ext cx="4320720" cy="45720"/>
          </a:xfrm>
          <a:prstGeom prst="rect">
            <a:avLst/>
          </a:prstGeom>
          <a:solidFill>
            <a:schemeClr val="tx2"/>
          </a:solidFill>
          <a:ln>
            <a:solidFill>
              <a:srgbClr val="003399"/>
            </a:solidFill>
            <a:round/>
          </a:ln>
        </p:spPr>
        <p:style>
          <a:lnRef idx="2">
            <a:schemeClr val="accent1">
              <a:shade val="50000"/>
            </a:schemeClr>
          </a:lnRef>
          <a:fillRef idx="1">
            <a:schemeClr val="accent1"/>
          </a:fillRef>
          <a:effectRef idx="0">
            <a:schemeClr val="accent1"/>
          </a:effectRef>
          <a:fontRef idx="minor"/>
        </p:style>
        <p:txBody>
          <a:bodyPr lIns="90000" tIns="1080" rIns="90000" bIns="1080" anchor="ctr">
            <a:noAutofit/>
          </a:bodyPr>
          <a:lstStyle/>
          <a:p>
            <a:pPr algn="ctr">
              <a:lnSpc>
                <a:spcPct val="100000"/>
              </a:lnSpc>
            </a:pPr>
            <a:endParaRPr lang="pl-PL" sz="1800" b="0" strike="noStrike" spc="-1">
              <a:solidFill>
                <a:schemeClr val="lt1"/>
              </a:solidFill>
              <a:latin typeface="Arial"/>
            </a:endParaRPr>
          </a:p>
        </p:txBody>
      </p:sp>
      <p:sp>
        <p:nvSpPr>
          <p:cNvPr id="83" name="Tytuł 1"/>
          <p:cNvSpPr/>
          <p:nvPr/>
        </p:nvSpPr>
        <p:spPr>
          <a:xfrm>
            <a:off x="3924360" y="4659480"/>
            <a:ext cx="5111280" cy="433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r>
              <a:rPr lang="pl-PL" sz="1300" b="0" strike="noStrike" spc="-1">
                <a:solidFill>
                  <a:srgbClr val="003399"/>
                </a:solidFill>
                <a:latin typeface="Lato Heavy"/>
                <a:ea typeface="Lato Heavy"/>
              </a:rPr>
              <a:t>MINISTERSTWO FUNDUSZY I POLITYKI REGIONALNEJ</a:t>
            </a:r>
            <a:endParaRPr lang="pl-PL" sz="1300" b="0" strike="noStrike" spc="-1">
              <a:solidFill>
                <a:srgbClr val="000000"/>
              </a:solidFill>
              <a:latin typeface="Arial"/>
            </a:endParaRPr>
          </a:p>
        </p:txBody>
      </p:sp>
      <p:sp>
        <p:nvSpPr>
          <p:cNvPr id="84" name="PlaceHolder 1"/>
          <p:cNvSpPr>
            <a:spLocks noGrp="1"/>
          </p:cNvSpPr>
          <p:nvPr>
            <p:ph type="title"/>
          </p:nvPr>
        </p:nvSpPr>
        <p:spPr>
          <a:xfrm>
            <a:off x="251640" y="411480"/>
            <a:ext cx="3168000" cy="647640"/>
          </a:xfrm>
          <a:prstGeom prst="rect">
            <a:avLst/>
          </a:prstGeom>
          <a:noFill/>
          <a:ln w="0">
            <a:noFill/>
          </a:ln>
        </p:spPr>
        <p:txBody>
          <a:bodyPr numCol="1" spcCol="0" anchor="ctr">
            <a:noAutofit/>
          </a:bodyPr>
          <a:lstStyle/>
          <a:p>
            <a:pPr indent="0">
              <a:lnSpc>
                <a:spcPct val="100000"/>
              </a:lnSpc>
              <a:buNone/>
            </a:pPr>
            <a:r>
              <a:rPr lang="pl-PL" sz="2000" b="0" strike="noStrike" spc="-1">
                <a:solidFill>
                  <a:srgbClr val="F2F2F2"/>
                </a:solidFill>
                <a:latin typeface="Lato Heavy"/>
                <a:ea typeface="Lato Heavy"/>
              </a:rPr>
              <a:t>Kliknij, aby edytować styl</a:t>
            </a:r>
            <a:endParaRPr lang="pl-PL" sz="2000" b="0" strike="noStrike" spc="-1">
              <a:solidFill>
                <a:srgbClr val="192F51"/>
              </a:solidFill>
              <a:latin typeface="Calibri"/>
            </a:endParaRPr>
          </a:p>
        </p:txBody>
      </p:sp>
      <p:sp>
        <p:nvSpPr>
          <p:cNvPr id="85" name="PlaceHolder 2"/>
          <p:cNvSpPr>
            <a:spLocks noGrp="1"/>
          </p:cNvSpPr>
          <p:nvPr>
            <p:ph type="body"/>
          </p:nvPr>
        </p:nvSpPr>
        <p:spPr>
          <a:xfrm>
            <a:off x="4559400" y="195480"/>
            <a:ext cx="3615840" cy="504720"/>
          </a:xfrm>
          <a:prstGeom prst="rect">
            <a:avLst/>
          </a:prstGeom>
          <a:noFill/>
          <a:ln w="0">
            <a:noFill/>
          </a:ln>
        </p:spPr>
        <p:txBody>
          <a:bodyPr numCol="1" spcCol="0" anchor="t">
            <a:noAutofit/>
          </a:bodyPr>
          <a:lstStyle/>
          <a:p>
            <a:pPr indent="0">
              <a:lnSpc>
                <a:spcPct val="100000"/>
              </a:lnSpc>
              <a:spcBef>
                <a:spcPts val="281"/>
              </a:spcBef>
              <a:buNone/>
              <a:tabLst>
                <a:tab pos="0" algn="l"/>
              </a:tabLst>
            </a:pPr>
            <a:r>
              <a:rPr lang="pl-PL" sz="1400" b="0" strike="noStrike" spc="-1">
                <a:solidFill>
                  <a:srgbClr val="003399"/>
                </a:solidFill>
                <a:latin typeface="Lato Medium"/>
                <a:ea typeface="Lato Medium"/>
              </a:rPr>
              <a:t>Kliknij, aby edytować style wzorca tekstu</a:t>
            </a:r>
            <a:endParaRPr lang="pl-PL" sz="1400" b="0" strike="noStrike" spc="-1">
              <a:solidFill>
                <a:srgbClr val="192F51"/>
              </a:solidFill>
              <a:latin typeface="Arial"/>
            </a:endParaRPr>
          </a:p>
        </p:txBody>
      </p:sp>
      <p:sp>
        <p:nvSpPr>
          <p:cNvPr id="86" name="PlaceHolder 3"/>
          <p:cNvSpPr>
            <a:spLocks noGrp="1"/>
          </p:cNvSpPr>
          <p:nvPr>
            <p:ph type="body"/>
          </p:nvPr>
        </p:nvSpPr>
        <p:spPr>
          <a:xfrm>
            <a:off x="4571280" y="1923840"/>
            <a:ext cx="3615840" cy="504720"/>
          </a:xfrm>
          <a:prstGeom prst="rect">
            <a:avLst/>
          </a:prstGeom>
          <a:noFill/>
          <a:ln w="0">
            <a:noFill/>
          </a:ln>
        </p:spPr>
        <p:txBody>
          <a:bodyPr numCol="1" spcCol="0" anchor="t">
            <a:noAutofit/>
          </a:bodyPr>
          <a:lstStyle/>
          <a:p>
            <a:pPr indent="0">
              <a:lnSpc>
                <a:spcPct val="100000"/>
              </a:lnSpc>
              <a:spcBef>
                <a:spcPts val="281"/>
              </a:spcBef>
              <a:buNone/>
              <a:tabLst>
                <a:tab pos="0" algn="l"/>
              </a:tabLst>
            </a:pPr>
            <a:r>
              <a:rPr lang="pl-PL" sz="1400" b="0" strike="noStrike" spc="-1">
                <a:solidFill>
                  <a:srgbClr val="0095D8"/>
                </a:solidFill>
                <a:latin typeface="Lato Medium"/>
                <a:ea typeface="Lato Medium"/>
              </a:rPr>
              <a:t>Kliknij, aby edytować style wzorca tekstu</a:t>
            </a:r>
            <a:endParaRPr lang="pl-PL" sz="1400" b="0" strike="noStrike" spc="-1">
              <a:solidFill>
                <a:srgbClr val="192F51"/>
              </a:solidFill>
              <a:latin typeface="Aria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 name="Prostokąt 4"/>
          <p:cNvSpPr/>
          <p:nvPr/>
        </p:nvSpPr>
        <p:spPr>
          <a:xfrm>
            <a:off x="250920" y="627480"/>
            <a:ext cx="2087280" cy="70920"/>
          </a:xfrm>
          <a:prstGeom prst="rect">
            <a:avLst/>
          </a:prstGeom>
          <a:solidFill>
            <a:schemeClr val="bg2"/>
          </a:solidFill>
          <a:ln>
            <a:solidFill>
              <a:srgbClr val="0095D8"/>
            </a:solidFill>
            <a:round/>
          </a:ln>
        </p:spPr>
        <p:style>
          <a:lnRef idx="2">
            <a:schemeClr val="accent1">
              <a:shade val="50000"/>
            </a:schemeClr>
          </a:lnRef>
          <a:fillRef idx="1">
            <a:schemeClr val="accent1"/>
          </a:fillRef>
          <a:effectRef idx="0">
            <a:schemeClr val="accent1"/>
          </a:effectRef>
          <a:fontRef idx="minor"/>
        </p:style>
        <p:txBody>
          <a:bodyPr lIns="90000" tIns="26280" rIns="90000" bIns="26280" anchor="ctr">
            <a:noAutofit/>
          </a:bodyPr>
          <a:lstStyle/>
          <a:p>
            <a:pPr algn="ctr">
              <a:lnSpc>
                <a:spcPct val="100000"/>
              </a:lnSpc>
            </a:pPr>
            <a:endParaRPr lang="pl-PL" sz="1800" b="0" strike="noStrike" spc="-1">
              <a:solidFill>
                <a:srgbClr val="00CCFF"/>
              </a:solidFill>
              <a:latin typeface="Arial"/>
            </a:endParaRPr>
          </a:p>
        </p:txBody>
      </p:sp>
      <p:sp>
        <p:nvSpPr>
          <p:cNvPr id="124" name="Tytuł 1"/>
          <p:cNvSpPr/>
          <p:nvPr/>
        </p:nvSpPr>
        <p:spPr>
          <a:xfrm>
            <a:off x="4175280" y="4854240"/>
            <a:ext cx="4968360" cy="289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r>
              <a:rPr lang="pl-PL" sz="1200" b="0" strike="noStrike" spc="-1">
                <a:solidFill>
                  <a:srgbClr val="003399"/>
                </a:solidFill>
                <a:latin typeface="Lato Heavy"/>
                <a:ea typeface="Lato Heavy"/>
              </a:rPr>
              <a:t>MINISTERSTWO FUNDUSZY I POLITYKI REGIONALNEJ</a:t>
            </a:r>
            <a:endParaRPr lang="pl-PL" sz="1200" b="0" strike="noStrike" spc="-1">
              <a:solidFill>
                <a:srgbClr val="000000"/>
              </a:solidFill>
              <a:latin typeface="Arial"/>
            </a:endParaRPr>
          </a:p>
        </p:txBody>
      </p:sp>
      <p:sp>
        <p:nvSpPr>
          <p:cNvPr id="125" name="PlaceHolder 1"/>
          <p:cNvSpPr>
            <a:spLocks noGrp="1"/>
          </p:cNvSpPr>
          <p:nvPr>
            <p:ph type="title"/>
          </p:nvPr>
        </p:nvSpPr>
        <p:spPr>
          <a:xfrm>
            <a:off x="251640" y="-20520"/>
            <a:ext cx="8632800" cy="647640"/>
          </a:xfrm>
          <a:prstGeom prst="rect">
            <a:avLst/>
          </a:prstGeom>
          <a:noFill/>
          <a:ln w="0">
            <a:noFill/>
          </a:ln>
        </p:spPr>
        <p:txBody>
          <a:bodyPr numCol="1" spcCol="0" anchor="ctr">
            <a:noAutofit/>
          </a:bodyPr>
          <a:lstStyle/>
          <a:p>
            <a:pPr indent="0">
              <a:lnSpc>
                <a:spcPct val="100000"/>
              </a:lnSpc>
              <a:buNone/>
            </a:pPr>
            <a:r>
              <a:rPr lang="pl-PL" sz="2000" b="0" strike="noStrike" spc="-1">
                <a:solidFill>
                  <a:srgbClr val="003399"/>
                </a:solidFill>
                <a:latin typeface="Lato Heavy"/>
                <a:ea typeface="Lato Heavy"/>
              </a:rPr>
              <a:t>Kliknij, aby edytować styl</a:t>
            </a:r>
            <a:endParaRPr lang="pl-PL" sz="2000" b="0" strike="noStrike" spc="-1">
              <a:solidFill>
                <a:srgbClr val="192F51"/>
              </a:solidFill>
              <a:latin typeface="Calibri"/>
            </a:endParaRPr>
          </a:p>
        </p:txBody>
      </p:sp>
      <p:sp>
        <p:nvSpPr>
          <p:cNvPr id="126" name="PlaceHolder 2"/>
          <p:cNvSpPr>
            <a:spLocks noGrp="1"/>
          </p:cNvSpPr>
          <p:nvPr>
            <p:ph type="body"/>
          </p:nvPr>
        </p:nvSpPr>
        <p:spPr>
          <a:xfrm>
            <a:off x="251640" y="1563480"/>
            <a:ext cx="3615840" cy="504720"/>
          </a:xfrm>
          <a:prstGeom prst="rect">
            <a:avLst/>
          </a:prstGeom>
          <a:noFill/>
          <a:ln w="0">
            <a:noFill/>
          </a:ln>
        </p:spPr>
        <p:txBody>
          <a:bodyPr numCol="1" spcCol="0" anchor="t">
            <a:noAutofit/>
          </a:bodyPr>
          <a:lstStyle/>
          <a:p>
            <a:pPr indent="0">
              <a:lnSpc>
                <a:spcPct val="100000"/>
              </a:lnSpc>
              <a:spcBef>
                <a:spcPts val="281"/>
              </a:spcBef>
              <a:buNone/>
              <a:tabLst>
                <a:tab pos="0" algn="l"/>
              </a:tabLst>
            </a:pPr>
            <a:r>
              <a:rPr lang="pl-PL" sz="1400" b="0" strike="noStrike" spc="-1">
                <a:solidFill>
                  <a:schemeClr val="accent3">
                    <a:lumMod val="50000"/>
                  </a:schemeClr>
                </a:solidFill>
                <a:latin typeface="Lato Medium"/>
                <a:ea typeface="Lato Medium"/>
              </a:rPr>
              <a:t>Kliknij, aby edytować style wzorca tekstu</a:t>
            </a:r>
            <a:endParaRPr lang="pl-PL" sz="1400" b="0" strike="noStrike" spc="-1">
              <a:solidFill>
                <a:srgbClr val="192F51"/>
              </a:solidFill>
              <a:latin typeface="Arial"/>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 name="Prostokąt 2"/>
          <p:cNvSpPr/>
          <p:nvPr/>
        </p:nvSpPr>
        <p:spPr>
          <a:xfrm rot="16200000">
            <a:off x="-1375560" y="2542680"/>
            <a:ext cx="4463640" cy="58320"/>
          </a:xfrm>
          <a:prstGeom prst="rect">
            <a:avLst/>
          </a:prstGeom>
          <a:solidFill>
            <a:schemeClr val="bg2"/>
          </a:solidFill>
          <a:ln>
            <a:solidFill>
              <a:srgbClr val="0095D8"/>
            </a:solidFill>
            <a:round/>
          </a:ln>
        </p:spPr>
        <p:style>
          <a:lnRef idx="2">
            <a:schemeClr val="accent1">
              <a:shade val="50000"/>
            </a:schemeClr>
          </a:lnRef>
          <a:fillRef idx="1">
            <a:schemeClr val="accent1"/>
          </a:fillRef>
          <a:effectRef idx="0">
            <a:schemeClr val="accent1"/>
          </a:effectRef>
          <a:fontRef idx="minor"/>
        </p:style>
        <p:txBody>
          <a:bodyPr lIns="90000" tIns="13680" rIns="90000" bIns="13680" anchor="ctr">
            <a:noAutofit/>
          </a:bodyPr>
          <a:lstStyle/>
          <a:p>
            <a:pPr algn="ctr">
              <a:lnSpc>
                <a:spcPct val="100000"/>
              </a:lnSpc>
            </a:pPr>
            <a:endParaRPr lang="pl-PL" sz="1800" b="0" strike="noStrike" spc="-1">
              <a:solidFill>
                <a:srgbClr val="00CCFF"/>
              </a:solidFill>
              <a:latin typeface="Arial"/>
            </a:endParaRPr>
          </a:p>
        </p:txBody>
      </p:sp>
      <p:sp>
        <p:nvSpPr>
          <p:cNvPr id="164" name="Prostokąt 3"/>
          <p:cNvSpPr/>
          <p:nvPr/>
        </p:nvSpPr>
        <p:spPr>
          <a:xfrm>
            <a:off x="3564000" y="1635120"/>
            <a:ext cx="3528720" cy="864720"/>
          </a:xfrm>
          <a:prstGeom prst="rect">
            <a:avLst/>
          </a:prstGeom>
          <a:solidFill>
            <a:schemeClr val="accent5"/>
          </a:solidFill>
          <a:ln>
            <a:solidFill>
              <a:srgbClr val="FFFFFF"/>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chemeClr val="lt1"/>
              </a:solidFill>
              <a:latin typeface="Arial"/>
            </a:endParaRPr>
          </a:p>
        </p:txBody>
      </p:sp>
      <p:pic>
        <p:nvPicPr>
          <p:cNvPr id="165" name="Obraz 4" descr="Logo portalu Face Book"/>
          <p:cNvPicPr/>
          <p:nvPr/>
        </p:nvPicPr>
        <p:blipFill>
          <a:blip r:embed="rId14"/>
          <a:stretch/>
        </p:blipFill>
        <p:spPr>
          <a:xfrm>
            <a:off x="4859280" y="2716200"/>
            <a:ext cx="861480" cy="863280"/>
          </a:xfrm>
          <a:prstGeom prst="rect">
            <a:avLst/>
          </a:prstGeom>
          <a:ln w="0">
            <a:noFill/>
          </a:ln>
        </p:spPr>
      </p:pic>
      <p:pic>
        <p:nvPicPr>
          <p:cNvPr id="166" name="Obraz 5" descr="Logo Instagram"/>
          <p:cNvPicPr/>
          <p:nvPr/>
        </p:nvPicPr>
        <p:blipFill>
          <a:blip r:embed="rId15"/>
          <a:stretch/>
        </p:blipFill>
        <p:spPr>
          <a:xfrm>
            <a:off x="4859280" y="3940200"/>
            <a:ext cx="867960" cy="863280"/>
          </a:xfrm>
          <a:prstGeom prst="rect">
            <a:avLst/>
          </a:prstGeom>
          <a:ln w="0">
            <a:noFill/>
          </a:ln>
        </p:spPr>
      </p:pic>
      <p:pic>
        <p:nvPicPr>
          <p:cNvPr id="167" name="Obraz 7" descr="Logo_strony_internetowej_WWW"/>
          <p:cNvPicPr/>
          <p:nvPr/>
        </p:nvPicPr>
        <p:blipFill>
          <a:blip r:embed="rId16"/>
          <a:stretch/>
        </p:blipFill>
        <p:spPr>
          <a:xfrm>
            <a:off x="4862520" y="268200"/>
            <a:ext cx="875880" cy="863280"/>
          </a:xfrm>
          <a:prstGeom prst="rect">
            <a:avLst/>
          </a:prstGeom>
          <a:ln w="0">
            <a:noFill/>
          </a:ln>
        </p:spPr>
      </p:pic>
      <p:sp>
        <p:nvSpPr>
          <p:cNvPr id="168" name="Tytuł 1"/>
          <p:cNvSpPr/>
          <p:nvPr/>
        </p:nvSpPr>
        <p:spPr>
          <a:xfrm>
            <a:off x="6012000" y="1563840"/>
            <a:ext cx="2304720" cy="647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50000"/>
              </a:lnSpc>
            </a:pPr>
            <a:r>
              <a:rPr lang="pl-PL" sz="2000" b="0" strike="noStrike" spc="-1">
                <a:solidFill>
                  <a:srgbClr val="003399"/>
                </a:solidFill>
                <a:latin typeface="Lato Heavy"/>
                <a:ea typeface="Lato Heavy"/>
              </a:rPr>
              <a:t>@MFIPR_GOV_PL</a:t>
            </a:r>
            <a:endParaRPr lang="pl-PL" sz="2000" b="0" strike="noStrike" spc="-1">
              <a:solidFill>
                <a:srgbClr val="000000"/>
              </a:solidFill>
              <a:latin typeface="Arial"/>
            </a:endParaRPr>
          </a:p>
        </p:txBody>
      </p:sp>
      <p:sp>
        <p:nvSpPr>
          <p:cNvPr id="169" name="Tytuł 1"/>
          <p:cNvSpPr/>
          <p:nvPr/>
        </p:nvSpPr>
        <p:spPr>
          <a:xfrm>
            <a:off x="6093000" y="2787480"/>
            <a:ext cx="2800080" cy="647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pl-PL" sz="2000" b="0" strike="noStrike" spc="-1">
                <a:solidFill>
                  <a:srgbClr val="003399"/>
                </a:solidFill>
                <a:latin typeface="Lato Heavy"/>
                <a:ea typeface="Lato Heavy"/>
              </a:rPr>
              <a:t>@MinisterstwoFunduszy</a:t>
            </a:r>
            <a:endParaRPr lang="pl-PL" sz="2000" b="0" strike="noStrike" spc="-1">
              <a:solidFill>
                <a:srgbClr val="000000"/>
              </a:solidFill>
              <a:latin typeface="Arial"/>
            </a:endParaRPr>
          </a:p>
          <a:p>
            <a:pPr>
              <a:lnSpc>
                <a:spcPct val="100000"/>
              </a:lnSpc>
            </a:pPr>
            <a:r>
              <a:rPr lang="pl-PL" sz="2000" b="0" strike="noStrike" spc="-1">
                <a:solidFill>
                  <a:srgbClr val="003399"/>
                </a:solidFill>
                <a:latin typeface="Lato Heavy"/>
                <a:ea typeface="Lato Heavy"/>
              </a:rPr>
              <a:t>iPolitykiRegionalnej</a:t>
            </a:r>
            <a:endParaRPr lang="pl-PL" sz="2000" b="0" strike="noStrike" spc="-1">
              <a:solidFill>
                <a:srgbClr val="000000"/>
              </a:solidFill>
              <a:latin typeface="Arial"/>
            </a:endParaRPr>
          </a:p>
        </p:txBody>
      </p:sp>
      <p:sp>
        <p:nvSpPr>
          <p:cNvPr id="170" name="Tytuł 1"/>
          <p:cNvSpPr/>
          <p:nvPr/>
        </p:nvSpPr>
        <p:spPr>
          <a:xfrm>
            <a:off x="6084720" y="4011480"/>
            <a:ext cx="2303280" cy="647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50000"/>
              </a:lnSpc>
            </a:pPr>
            <a:r>
              <a:rPr lang="pl-PL" sz="2000" b="0" strike="noStrike" spc="-1">
                <a:solidFill>
                  <a:srgbClr val="003399"/>
                </a:solidFill>
                <a:latin typeface="Lato Heavy"/>
                <a:ea typeface="Lato Heavy"/>
              </a:rPr>
              <a:t>#wspolna2przez4</a:t>
            </a:r>
            <a:endParaRPr lang="pl-PL" sz="2000" b="0" strike="noStrike" spc="-1">
              <a:solidFill>
                <a:srgbClr val="000000"/>
              </a:solidFill>
              <a:latin typeface="Arial"/>
            </a:endParaRPr>
          </a:p>
        </p:txBody>
      </p:sp>
      <p:sp>
        <p:nvSpPr>
          <p:cNvPr id="171" name="Tytuł 1"/>
          <p:cNvSpPr/>
          <p:nvPr/>
        </p:nvSpPr>
        <p:spPr>
          <a:xfrm>
            <a:off x="6012000" y="411120"/>
            <a:ext cx="2304720" cy="647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pl-PL" sz="2000" b="0" strike="noStrike" spc="-1">
                <a:solidFill>
                  <a:srgbClr val="003399"/>
                </a:solidFill>
                <a:latin typeface="Lato Heavy"/>
                <a:ea typeface="Lato Heavy"/>
              </a:rPr>
              <a:t>www.gov.pl/web/</a:t>
            </a:r>
            <a:br>
              <a:rPr sz="2000"/>
            </a:br>
            <a:r>
              <a:rPr lang="pl-PL" sz="2000" b="0" strike="noStrike" spc="-1">
                <a:solidFill>
                  <a:srgbClr val="003399"/>
                </a:solidFill>
                <a:latin typeface="Lato Heavy"/>
                <a:ea typeface="Lato Heavy"/>
              </a:rPr>
              <a:t>fundusze-regiony</a:t>
            </a:r>
            <a:endParaRPr lang="pl-PL" sz="2000" b="0" strike="noStrike" spc="-1">
              <a:solidFill>
                <a:srgbClr val="000000"/>
              </a:solidFill>
              <a:latin typeface="Arial"/>
            </a:endParaRPr>
          </a:p>
        </p:txBody>
      </p:sp>
      <p:sp>
        <p:nvSpPr>
          <p:cNvPr id="172" name="Tytuł 1"/>
          <p:cNvSpPr/>
          <p:nvPr/>
        </p:nvSpPr>
        <p:spPr>
          <a:xfrm>
            <a:off x="1332000" y="484200"/>
            <a:ext cx="2592000" cy="433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pl-PL" sz="1300" b="0" strike="noStrike" spc="-1">
                <a:solidFill>
                  <a:srgbClr val="003399"/>
                </a:solidFill>
                <a:latin typeface="Lato Heavy"/>
                <a:ea typeface="Lato Heavy"/>
              </a:rPr>
              <a:t>MINISTERSTWO FUNDUSZY </a:t>
            </a:r>
            <a:br>
              <a:rPr sz="1300"/>
            </a:br>
            <a:r>
              <a:rPr lang="pl-PL" sz="1300" b="0" strike="noStrike" spc="-1">
                <a:solidFill>
                  <a:srgbClr val="003399"/>
                </a:solidFill>
                <a:latin typeface="Lato Heavy"/>
                <a:ea typeface="Lato Heavy"/>
              </a:rPr>
              <a:t>I POLITYKI REGIONALNEJ</a:t>
            </a:r>
            <a:endParaRPr lang="pl-PL" sz="1300" b="0" strike="noStrike" spc="-1">
              <a:solidFill>
                <a:srgbClr val="000000"/>
              </a:solidFill>
              <a:latin typeface="Arial"/>
            </a:endParaRPr>
          </a:p>
        </p:txBody>
      </p:sp>
      <p:sp>
        <p:nvSpPr>
          <p:cNvPr id="173" name="PlaceHolder 1"/>
          <p:cNvSpPr>
            <a:spLocks noGrp="1"/>
          </p:cNvSpPr>
          <p:nvPr>
            <p:ph type="title"/>
          </p:nvPr>
        </p:nvSpPr>
        <p:spPr>
          <a:xfrm>
            <a:off x="1259640" y="2211840"/>
            <a:ext cx="3601080" cy="647640"/>
          </a:xfrm>
          <a:prstGeom prst="rect">
            <a:avLst/>
          </a:prstGeom>
          <a:noFill/>
          <a:ln w="0">
            <a:noFill/>
          </a:ln>
        </p:spPr>
        <p:txBody>
          <a:bodyPr numCol="1" spcCol="0" anchor="ctr">
            <a:noAutofit/>
          </a:bodyPr>
          <a:lstStyle/>
          <a:p>
            <a:pPr indent="0">
              <a:lnSpc>
                <a:spcPct val="150000"/>
              </a:lnSpc>
              <a:buNone/>
            </a:pPr>
            <a:r>
              <a:rPr lang="pl-PL" sz="2000" b="1" strike="noStrike" spc="-1">
                <a:solidFill>
                  <a:srgbClr val="003399"/>
                </a:solidFill>
                <a:latin typeface="Lato Heavy"/>
                <a:ea typeface="Lato Heavy"/>
              </a:rPr>
              <a:t>Kliknij, aby edytować styl</a:t>
            </a:r>
            <a:endParaRPr lang="pl-PL" sz="2000" b="0" strike="noStrike" spc="-1">
              <a:solidFill>
                <a:srgbClr val="192F51"/>
              </a:solidFill>
              <a:latin typeface="Calibri"/>
            </a:endParaRPr>
          </a:p>
        </p:txBody>
      </p:sp>
      <p:pic>
        <p:nvPicPr>
          <p:cNvPr id="174" name="Obraz 16"/>
          <p:cNvPicPr/>
          <p:nvPr/>
        </p:nvPicPr>
        <p:blipFill>
          <a:blip r:embed="rId17"/>
          <a:stretch/>
        </p:blipFill>
        <p:spPr>
          <a:xfrm>
            <a:off x="4878720" y="1501200"/>
            <a:ext cx="845280" cy="845280"/>
          </a:xfrm>
          <a:prstGeom prst="rect">
            <a:avLst/>
          </a:prstGeom>
          <a:ln w="0">
            <a:noFill/>
          </a:ln>
        </p:spPr>
      </p:pic>
      <p:sp>
        <p:nvSpPr>
          <p:cNvPr id="175"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fontScale="96000"/>
          </a:bodyPr>
          <a:lstStyle/>
          <a:p>
            <a:pPr marL="414720" indent="-311040">
              <a:spcBef>
                <a:spcPts val="1417"/>
              </a:spcBef>
              <a:buClr>
                <a:srgbClr val="000000"/>
              </a:buClr>
              <a:buSzPct val="45000"/>
              <a:buFont typeface="Wingdings" charset="2"/>
              <a:buChar char=""/>
            </a:pPr>
            <a:r>
              <a:rPr lang="pl-PL" sz="3200" b="0" strike="noStrike" spc="-1">
                <a:solidFill>
                  <a:srgbClr val="192F51"/>
                </a:solidFill>
                <a:latin typeface="Arial"/>
              </a:rPr>
              <a:t>Kliknij, aby edytować format tekstu konspektu</a:t>
            </a:r>
          </a:p>
          <a:p>
            <a:pPr marL="829440" lvl="1" indent="-311040">
              <a:spcBef>
                <a:spcPts val="1134"/>
              </a:spcBef>
              <a:buClr>
                <a:srgbClr val="000000"/>
              </a:buClr>
              <a:buSzPct val="75000"/>
              <a:buFont typeface="Symbol" charset="2"/>
              <a:buChar char=""/>
            </a:pPr>
            <a:r>
              <a:rPr lang="pl-PL" sz="2400" b="0" strike="noStrike" spc="-1">
                <a:solidFill>
                  <a:srgbClr val="192F51"/>
                </a:solidFill>
                <a:latin typeface="Arial"/>
              </a:rPr>
              <a:t>Drugi poziom konspektu</a:t>
            </a:r>
          </a:p>
          <a:p>
            <a:pPr marL="1244160" lvl="2" indent="-276480">
              <a:spcBef>
                <a:spcPts val="850"/>
              </a:spcBef>
              <a:buClr>
                <a:srgbClr val="000000"/>
              </a:buClr>
              <a:buSzPct val="45000"/>
              <a:buFont typeface="Wingdings" charset="2"/>
              <a:buChar char=""/>
            </a:pPr>
            <a:r>
              <a:rPr lang="pl-PL" sz="2000" b="0" strike="noStrike" spc="-1">
                <a:solidFill>
                  <a:srgbClr val="192F51"/>
                </a:solidFill>
                <a:latin typeface="Arial"/>
              </a:rPr>
              <a:t>Trzeci poziom konspektu</a:t>
            </a:r>
          </a:p>
          <a:p>
            <a:pPr marL="1658880" lvl="3" indent="-207360">
              <a:spcBef>
                <a:spcPts val="567"/>
              </a:spcBef>
              <a:buClr>
                <a:srgbClr val="000000"/>
              </a:buClr>
              <a:buSzPct val="75000"/>
              <a:buFont typeface="Symbol" charset="2"/>
              <a:buChar char=""/>
            </a:pPr>
            <a:r>
              <a:rPr lang="pl-PL" sz="2000" b="0" strike="noStrike" spc="-1">
                <a:solidFill>
                  <a:srgbClr val="192F51"/>
                </a:solidFill>
                <a:latin typeface="Arial"/>
              </a:rPr>
              <a:t>Czwarty poziom konspektu</a:t>
            </a:r>
          </a:p>
          <a:p>
            <a:pPr marL="2073600" lvl="4" indent="-207360">
              <a:spcBef>
                <a:spcPts val="283"/>
              </a:spcBef>
              <a:buClr>
                <a:srgbClr val="000000"/>
              </a:buClr>
              <a:buSzPct val="45000"/>
              <a:buFont typeface="Wingdings" charset="2"/>
              <a:buChar char=""/>
            </a:pPr>
            <a:r>
              <a:rPr lang="pl-PL" sz="2000" b="0" strike="noStrike" spc="-1">
                <a:solidFill>
                  <a:srgbClr val="192F51"/>
                </a:solidFill>
                <a:latin typeface="Arial"/>
              </a:rPr>
              <a:t>Piąty poziom konspektu</a:t>
            </a:r>
          </a:p>
          <a:p>
            <a:pPr marL="2488320" lvl="5" indent="-207360">
              <a:spcBef>
                <a:spcPts val="283"/>
              </a:spcBef>
              <a:buClr>
                <a:srgbClr val="000000"/>
              </a:buClr>
              <a:buSzPct val="45000"/>
              <a:buFont typeface="Wingdings" charset="2"/>
              <a:buChar char=""/>
            </a:pPr>
            <a:r>
              <a:rPr lang="pl-PL" sz="2000" b="0" strike="noStrike" spc="-1">
                <a:solidFill>
                  <a:srgbClr val="192F51"/>
                </a:solidFill>
                <a:latin typeface="Arial"/>
              </a:rPr>
              <a:t>Szósty poziom konspektu</a:t>
            </a:r>
          </a:p>
          <a:p>
            <a:pPr marL="2903040" lvl="6" indent="-207360">
              <a:spcBef>
                <a:spcPts val="283"/>
              </a:spcBef>
              <a:buClr>
                <a:srgbClr val="000000"/>
              </a:buClr>
              <a:buSzPct val="45000"/>
              <a:buFont typeface="Wingdings" charset="2"/>
              <a:buChar char=""/>
            </a:pPr>
            <a:r>
              <a:rPr lang="pl-PL" sz="2000" b="0" strike="noStrike" spc="-1">
                <a:solidFill>
                  <a:srgbClr val="192F51"/>
                </a:solidFill>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4.xml"/><Relationship Id="rId7" Type="http://schemas.openxmlformats.org/officeDocument/2006/relationships/image" Target="../media/image8.png"/><Relationship Id="rId2" Type="http://schemas.openxmlformats.org/officeDocument/2006/relationships/slideLayout" Target="../slideLayouts/slideLayout37.xml"/><Relationship Id="rId1" Type="http://schemas.openxmlformats.org/officeDocument/2006/relationships/vmlDrawing" Target="../drawings/vmlDrawing3.vml"/><Relationship Id="rId6" Type="http://schemas.openxmlformats.org/officeDocument/2006/relationships/oleObject" Target="../embeddings/oleObject2.bin"/><Relationship Id="rId5" Type="http://schemas.openxmlformats.org/officeDocument/2006/relationships/image" Target="../media/image7.png"/><Relationship Id="rId4" Type="http://schemas.openxmlformats.org/officeDocument/2006/relationships/oleObject" Target="../embeddings/oleObject1.bin"/><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0.xml"/><Relationship Id="rId7" Type="http://schemas.openxmlformats.org/officeDocument/2006/relationships/image" Target="../media/image11.png"/><Relationship Id="rId2" Type="http://schemas.openxmlformats.org/officeDocument/2006/relationships/slideLayout" Target="../slideLayouts/slideLayout37.xml"/><Relationship Id="rId1" Type="http://schemas.openxmlformats.org/officeDocument/2006/relationships/vmlDrawing" Target="../drawings/vmlDrawing4.vml"/><Relationship Id="rId6" Type="http://schemas.openxmlformats.org/officeDocument/2006/relationships/oleObject" Target="../embeddings/oleObject2.bin"/><Relationship Id="rId5" Type="http://schemas.openxmlformats.org/officeDocument/2006/relationships/image" Target="../media/image10.png"/><Relationship Id="rId4" Type="http://schemas.openxmlformats.org/officeDocument/2006/relationships/oleObject" Target="../embeddings/oleObject1.bin"/><Relationship Id="rId9"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4.xml"/><Relationship Id="rId7" Type="http://schemas.openxmlformats.org/officeDocument/2006/relationships/image" Target="../media/image14.png"/><Relationship Id="rId2" Type="http://schemas.openxmlformats.org/officeDocument/2006/relationships/slideLayout" Target="../slideLayouts/slideLayout37.xml"/><Relationship Id="rId1" Type="http://schemas.openxmlformats.org/officeDocument/2006/relationships/vmlDrawing" Target="../drawings/vmlDrawing5.vml"/><Relationship Id="rId6" Type="http://schemas.openxmlformats.org/officeDocument/2006/relationships/oleObject" Target="../embeddings/oleObject2.bin"/><Relationship Id="rId5" Type="http://schemas.openxmlformats.org/officeDocument/2006/relationships/image" Target="../media/image13.png"/><Relationship Id="rId4" Type="http://schemas.openxmlformats.org/officeDocument/2006/relationships/oleObject" Target="../embeddings/oleObject1.bin"/><Relationship Id="rId9"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4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0.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1.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2.xml"/><Relationship Id="rId1" Type="http://schemas.openxmlformats.org/officeDocument/2006/relationships/slideLayout" Target="../slideLayouts/slideLayout3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7.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7.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PlaceHolder 1"/>
          <p:cNvSpPr>
            <a:spLocks noGrp="1"/>
          </p:cNvSpPr>
          <p:nvPr>
            <p:ph type="title"/>
          </p:nvPr>
        </p:nvSpPr>
        <p:spPr>
          <a:xfrm>
            <a:off x="251640" y="1347480"/>
            <a:ext cx="7128360" cy="791640"/>
          </a:xfrm>
          <a:prstGeom prst="rect">
            <a:avLst/>
          </a:prstGeom>
          <a:noFill/>
          <a:ln w="0">
            <a:noFill/>
          </a:ln>
        </p:spPr>
        <p:txBody>
          <a:bodyPr numCol="1" spcCol="0" anchor="ctr">
            <a:noAutofit/>
          </a:bodyPr>
          <a:lstStyle/>
          <a:p>
            <a:pPr indent="0">
              <a:lnSpc>
                <a:spcPct val="100000"/>
              </a:lnSpc>
              <a:spcBef>
                <a:spcPts val="601"/>
              </a:spcBef>
              <a:spcAft>
                <a:spcPts val="601"/>
              </a:spcAft>
              <a:buNone/>
            </a:pPr>
            <a:r>
              <a:rPr lang="pl-PL" sz="2000" b="1" strike="noStrike" spc="-1" dirty="0">
                <a:solidFill>
                  <a:srgbClr val="FFFFFF"/>
                </a:solidFill>
                <a:latin typeface="Lato Medium"/>
                <a:ea typeface="Lato Medium"/>
              </a:rPr>
              <a:t>Polityka spójności jako czynnik wzmacniający </a:t>
            </a:r>
            <a:br>
              <a:rPr sz="2000" dirty="0"/>
            </a:br>
            <a:r>
              <a:rPr lang="pl-PL" sz="2000" b="1" strike="noStrike" spc="-1" dirty="0">
                <a:solidFill>
                  <a:srgbClr val="FFFFFF"/>
                </a:solidFill>
                <a:latin typeface="Lato Medium"/>
                <a:ea typeface="Lato Medium"/>
              </a:rPr>
              <a:t>potencjały rozwojowe województwa podkarpackiego</a:t>
            </a:r>
            <a:endParaRPr lang="pl-PL" sz="2000" b="0" strike="noStrike" spc="-1" dirty="0">
              <a:solidFill>
                <a:srgbClr val="192F51"/>
              </a:solidFill>
              <a:latin typeface="Calibri"/>
            </a:endParaRPr>
          </a:p>
        </p:txBody>
      </p:sp>
      <p:sp>
        <p:nvSpPr>
          <p:cNvPr id="219" name="PlaceHolder 2"/>
          <p:cNvSpPr>
            <a:spLocks noGrp="1"/>
          </p:cNvSpPr>
          <p:nvPr>
            <p:ph type="subTitle"/>
          </p:nvPr>
        </p:nvSpPr>
        <p:spPr>
          <a:xfrm>
            <a:off x="1691640" y="3180960"/>
            <a:ext cx="4816440" cy="1314000"/>
          </a:xfrm>
          <a:prstGeom prst="rect">
            <a:avLst/>
          </a:prstGeom>
          <a:noFill/>
          <a:ln w="0">
            <a:noFill/>
          </a:ln>
        </p:spPr>
        <p:txBody>
          <a:bodyPr numCol="1" spcCol="0" anchor="t">
            <a:noAutofit/>
          </a:bodyPr>
          <a:lstStyle/>
          <a:p>
            <a:pPr indent="0">
              <a:lnSpc>
                <a:spcPct val="100000"/>
              </a:lnSpc>
              <a:spcBef>
                <a:spcPts val="320"/>
              </a:spcBef>
              <a:buNone/>
              <a:tabLst>
                <a:tab pos="0" algn="l"/>
              </a:tabLst>
            </a:pPr>
            <a:r>
              <a:rPr lang="pl-PL" sz="1600" b="0" strike="noStrike" spc="-1">
                <a:solidFill>
                  <a:srgbClr val="8C8F97"/>
                </a:solidFill>
                <a:latin typeface="Lato Medium"/>
                <a:ea typeface="Lato Medium"/>
              </a:rPr>
              <a:t>Monika Mackiewicz-Ostroga</a:t>
            </a:r>
            <a:endParaRPr lang="pl-PL" sz="1600" b="0" strike="noStrike" spc="-1">
              <a:solidFill>
                <a:srgbClr val="000000"/>
              </a:solidFill>
              <a:latin typeface="Arial"/>
            </a:endParaRPr>
          </a:p>
          <a:p>
            <a:pPr indent="0">
              <a:lnSpc>
                <a:spcPct val="100000"/>
              </a:lnSpc>
              <a:spcBef>
                <a:spcPts val="320"/>
              </a:spcBef>
              <a:buNone/>
              <a:tabLst>
                <a:tab pos="0" algn="l"/>
              </a:tabLst>
            </a:pPr>
            <a:r>
              <a:rPr lang="pl-PL" sz="1600" b="0" strike="noStrike" spc="-1">
                <a:solidFill>
                  <a:srgbClr val="8C8F97"/>
                </a:solidFill>
                <a:latin typeface="Lato Medium"/>
                <a:ea typeface="Lato Medium"/>
              </a:rPr>
              <a:t>Ministerstwo Funduszy i Polityki Regionalnej</a:t>
            </a:r>
            <a:endParaRPr lang="pl-PL" sz="1600" b="0" strike="noStrike" spc="-1">
              <a:solidFill>
                <a:srgbClr val="000000"/>
              </a:solidFill>
              <a:latin typeface="Arial"/>
            </a:endParaRPr>
          </a:p>
        </p:txBody>
      </p:sp>
      <p:sp>
        <p:nvSpPr>
          <p:cNvPr id="220" name="Tytuł 1"/>
          <p:cNvSpPr/>
          <p:nvPr/>
        </p:nvSpPr>
        <p:spPr>
          <a:xfrm>
            <a:off x="251640" y="2139840"/>
            <a:ext cx="7344360" cy="575640"/>
          </a:xfrm>
          <a:prstGeom prst="rect">
            <a:avLst/>
          </a:prstGeom>
          <a:noFill/>
          <a:ln w="0">
            <a:noFill/>
          </a:ln>
        </p:spPr>
        <p:style>
          <a:lnRef idx="0">
            <a:scrgbClr r="0" g="0" b="0"/>
          </a:lnRef>
          <a:fillRef idx="0">
            <a:scrgbClr r="0" g="0" b="0"/>
          </a:fillRef>
          <a:effectRef idx="0">
            <a:scrgbClr r="0" g="0" b="0"/>
          </a:effectRef>
          <a:fontRef idx="minor"/>
        </p:style>
        <p:txBody>
          <a:bodyPr numCol="1" spcCol="0" anchor="ctr">
            <a:noAutofit/>
          </a:bodyPr>
          <a:lstStyle/>
          <a:p>
            <a:pPr>
              <a:lnSpc>
                <a:spcPct val="100000"/>
              </a:lnSpc>
              <a:spcBef>
                <a:spcPts val="601"/>
              </a:spcBef>
              <a:spcAft>
                <a:spcPts val="601"/>
              </a:spcAft>
            </a:pPr>
            <a:r>
              <a:rPr lang="pl-PL" sz="1600" b="1" strike="noStrike" spc="-1">
                <a:solidFill>
                  <a:srgbClr val="FFFFFF"/>
                </a:solidFill>
                <a:latin typeface="Lato Medium"/>
                <a:ea typeface="Lato Medium"/>
              </a:rPr>
              <a:t>Wpływ członkostwa w UE </a:t>
            </a:r>
            <a:br>
              <a:rPr sz="1600"/>
            </a:br>
            <a:r>
              <a:rPr lang="pl-PL" sz="1600" b="1" strike="noStrike" spc="-1">
                <a:solidFill>
                  <a:srgbClr val="FFFFFF"/>
                </a:solidFill>
                <a:latin typeface="Lato Medium"/>
                <a:ea typeface="Lato Medium"/>
              </a:rPr>
              <a:t>na sytuację społeczno-gospodarczą regionu</a:t>
            </a:r>
            <a:endParaRPr lang="pl-PL" sz="1600" b="0" strike="noStrike" spc="-1">
              <a:solidFill>
                <a:srgbClr val="000000"/>
              </a:solidFill>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p:cNvSpPr>
          <p:nvPr>
            <p:ph type="title"/>
          </p:nvPr>
        </p:nvSpPr>
        <p:spPr>
          <a:xfrm>
            <a:off x="251640" y="-20520"/>
            <a:ext cx="8632800" cy="647640"/>
          </a:xfrm>
          <a:prstGeom prst="rect">
            <a:avLst/>
          </a:prstGeom>
          <a:noFill/>
          <a:ln w="0">
            <a:noFill/>
          </a:ln>
        </p:spPr>
        <p:txBody>
          <a:bodyPr numCol="1" spcCol="0" anchor="ctr">
            <a:noAutofit/>
          </a:bodyPr>
          <a:lstStyle/>
          <a:p>
            <a:pPr indent="0">
              <a:lnSpc>
                <a:spcPct val="100000"/>
              </a:lnSpc>
              <a:buNone/>
            </a:pPr>
            <a:r>
              <a:rPr lang="pl-PL" sz="2000" b="0" strike="noStrike" spc="-1" dirty="0">
                <a:solidFill>
                  <a:srgbClr val="003399"/>
                </a:solidFill>
                <a:latin typeface="Lato Heavy"/>
                <a:ea typeface="Lato Heavy"/>
              </a:rPr>
              <a:t>Wartość dofinansowania ze środków polityki spójności</a:t>
            </a:r>
            <a:r>
              <a:rPr lang="pl-PL" sz="2000" b="0" strike="noStrike" spc="-1" dirty="0">
                <a:solidFill>
                  <a:schemeClr val="accent5"/>
                </a:solidFill>
                <a:latin typeface="Lato Heavy"/>
                <a:ea typeface="Lato Heavy"/>
              </a:rPr>
              <a:t>..</a:t>
            </a:r>
            <a:r>
              <a:rPr lang="pl-PL" sz="2000" b="0" strike="noStrike" spc="-1" dirty="0">
                <a:solidFill>
                  <a:srgbClr val="003399"/>
                </a:solidFill>
                <a:latin typeface="Lato Heavy"/>
                <a:ea typeface="Lato Heavy"/>
              </a:rPr>
              <a:t> </a:t>
            </a:r>
            <a:endParaRPr lang="pl-PL" sz="2000" b="0" strike="noStrike" spc="-1" dirty="0">
              <a:solidFill>
                <a:srgbClr val="192F51"/>
              </a:solidFill>
              <a:latin typeface="Calibri"/>
            </a:endParaRPr>
          </a:p>
        </p:txBody>
      </p:sp>
      <p:sp>
        <p:nvSpPr>
          <p:cNvPr id="253" name="Tytuł 1"/>
          <p:cNvSpPr/>
          <p:nvPr/>
        </p:nvSpPr>
        <p:spPr>
          <a:xfrm>
            <a:off x="251640" y="699480"/>
            <a:ext cx="6336360" cy="575640"/>
          </a:xfrm>
          <a:prstGeom prst="rect">
            <a:avLst/>
          </a:prstGeom>
          <a:noFill/>
          <a:ln w="0">
            <a:noFill/>
          </a:ln>
        </p:spPr>
        <p:style>
          <a:lnRef idx="0">
            <a:scrgbClr r="0" g="0" b="0"/>
          </a:lnRef>
          <a:fillRef idx="0">
            <a:scrgbClr r="0" g="0" b="0"/>
          </a:fillRef>
          <a:effectRef idx="0">
            <a:scrgbClr r="0" g="0" b="0"/>
          </a:effectRef>
          <a:fontRef idx="minor"/>
        </p:style>
        <p:txBody>
          <a:bodyPr numCol="1" spcCol="0" anchor="ctr">
            <a:noAutofit/>
          </a:bodyPr>
          <a:lstStyle/>
          <a:p>
            <a:pPr>
              <a:lnSpc>
                <a:spcPct val="100000"/>
              </a:lnSpc>
            </a:pPr>
            <a:r>
              <a:rPr lang="pl-PL" sz="2000" b="0" strike="noStrike" spc="-1">
                <a:solidFill>
                  <a:srgbClr val="003399"/>
                </a:solidFill>
                <a:latin typeface="Lato Heavy"/>
                <a:ea typeface="Lato Heavy"/>
              </a:rPr>
              <a:t>Miasta duże</a:t>
            </a:r>
            <a:endParaRPr lang="pl-PL" sz="2000" b="0" strike="noStrike" spc="-1">
              <a:solidFill>
                <a:srgbClr val="000000"/>
              </a:solidFill>
              <a:latin typeface="Arial"/>
            </a:endParaRPr>
          </a:p>
        </p:txBody>
      </p:sp>
      <p:sp>
        <p:nvSpPr>
          <p:cNvPr id="254" name="Owal 5" descr="Polska ogółem 80,5 mld PLN."/>
          <p:cNvSpPr/>
          <p:nvPr/>
        </p:nvSpPr>
        <p:spPr>
          <a:xfrm>
            <a:off x="654120" y="1852560"/>
            <a:ext cx="1698120" cy="1674360"/>
          </a:xfrm>
          <a:prstGeom prst="ellipse">
            <a:avLst/>
          </a:prstGeom>
          <a:noFill/>
          <a:ln w="31750">
            <a:solidFill>
              <a:srgbClr val="FFFFFF">
                <a:lumMod val="75000"/>
              </a:srgb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rgbClr val="BFBFBF"/>
              </a:solidFill>
              <a:latin typeface="Arial"/>
            </a:endParaRPr>
          </a:p>
        </p:txBody>
      </p:sp>
      <p:sp>
        <p:nvSpPr>
          <p:cNvPr id="255" name="pole tekstowe 6"/>
          <p:cNvSpPr/>
          <p:nvPr/>
        </p:nvSpPr>
        <p:spPr>
          <a:xfrm>
            <a:off x="250920" y="1319040"/>
            <a:ext cx="2688840" cy="249480"/>
          </a:xfrm>
          <a:prstGeom prst="rect">
            <a:avLst/>
          </a:prstGeom>
          <a:noFill/>
          <a:ln w="0">
            <a:solidFill>
              <a:srgbClr val="FFFFFF">
                <a:lumMod val="85000"/>
              </a:srgbClr>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050" b="1" strike="noStrike" spc="-1">
                <a:solidFill>
                  <a:srgbClr val="BFBFBF"/>
                </a:solidFill>
                <a:latin typeface="Lato Medium"/>
                <a:ea typeface="Lato Medium"/>
              </a:rPr>
              <a:t>POLSKA OGÓŁEM</a:t>
            </a:r>
            <a:endParaRPr lang="pl-PL" sz="1050" b="0" strike="noStrike" spc="-1">
              <a:solidFill>
                <a:srgbClr val="000000"/>
              </a:solidFill>
              <a:latin typeface="Arial"/>
            </a:endParaRPr>
          </a:p>
        </p:txBody>
      </p:sp>
      <p:sp>
        <p:nvSpPr>
          <p:cNvPr id="256" name="pole tekstowe 2"/>
          <p:cNvSpPr/>
          <p:nvPr/>
        </p:nvSpPr>
        <p:spPr>
          <a:xfrm>
            <a:off x="922320" y="2317680"/>
            <a:ext cx="1195200" cy="729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2800" b="1" strike="noStrike" spc="-1" dirty="0">
                <a:solidFill>
                  <a:srgbClr val="BFBFBF"/>
                </a:solidFill>
                <a:latin typeface="Lato Medium"/>
                <a:ea typeface="Lato Medium"/>
              </a:rPr>
              <a:t>80,5</a:t>
            </a:r>
            <a:endParaRPr lang="pl-PL" sz="2800" b="0" strike="noStrike" spc="-1" dirty="0">
              <a:solidFill>
                <a:srgbClr val="000000"/>
              </a:solidFill>
              <a:latin typeface="Arial"/>
            </a:endParaRPr>
          </a:p>
          <a:p>
            <a:pPr algn="ctr">
              <a:lnSpc>
                <a:spcPct val="100000"/>
              </a:lnSpc>
            </a:pPr>
            <a:r>
              <a:rPr lang="pl-PL" sz="1400" b="0" strike="noStrike" spc="-1" dirty="0">
                <a:solidFill>
                  <a:srgbClr val="BFBFBF"/>
                </a:solidFill>
                <a:latin typeface="Lato Medium"/>
                <a:ea typeface="Lato Medium"/>
              </a:rPr>
              <a:t>mld PLN</a:t>
            </a:r>
            <a:endParaRPr lang="pl-PL" sz="1400" b="0" strike="noStrike" spc="-1" dirty="0">
              <a:solidFill>
                <a:srgbClr val="000000"/>
              </a:solidFill>
              <a:latin typeface="Arial"/>
            </a:endParaRPr>
          </a:p>
        </p:txBody>
      </p:sp>
      <p:sp>
        <p:nvSpPr>
          <p:cNvPr id="257" name="pole tekstowe 8"/>
          <p:cNvSpPr/>
          <p:nvPr/>
        </p:nvSpPr>
        <p:spPr>
          <a:xfrm>
            <a:off x="2367000" y="4162320"/>
            <a:ext cx="1368000" cy="241920"/>
          </a:xfrm>
          <a:prstGeom prst="rect">
            <a:avLst/>
          </a:prstGeom>
          <a:noFill/>
          <a:ln w="0">
            <a:solidFill>
              <a:srgbClr val="BCD5ED">
                <a:shade val="50000"/>
              </a:srgbClr>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000" b="1" strike="noStrike" spc="-1">
                <a:solidFill>
                  <a:schemeClr val="accent3">
                    <a:lumMod val="75000"/>
                  </a:schemeClr>
                </a:solidFill>
                <a:latin typeface="Lato Medium"/>
                <a:ea typeface="Lato Medium"/>
              </a:rPr>
              <a:t>Per capita</a:t>
            </a:r>
            <a:endParaRPr lang="pl-PL" sz="1000" b="0" strike="noStrike" spc="-1">
              <a:solidFill>
                <a:srgbClr val="000000"/>
              </a:solidFill>
              <a:latin typeface="Arial"/>
            </a:endParaRPr>
          </a:p>
        </p:txBody>
      </p:sp>
      <p:grpSp>
        <p:nvGrpSpPr>
          <p:cNvPr id="258" name="Grupa 19" descr="Polska ogółem 7652 PLN per capita. "/>
          <p:cNvGrpSpPr/>
          <p:nvPr/>
        </p:nvGrpSpPr>
        <p:grpSpPr>
          <a:xfrm>
            <a:off x="1015920" y="3808440"/>
            <a:ext cx="975960" cy="960120"/>
            <a:chOff x="1015920" y="3808440"/>
            <a:chExt cx="975960" cy="960120"/>
          </a:xfrm>
        </p:grpSpPr>
        <p:sp>
          <p:nvSpPr>
            <p:cNvPr id="259" name="Owal 10"/>
            <p:cNvSpPr/>
            <p:nvPr/>
          </p:nvSpPr>
          <p:spPr>
            <a:xfrm>
              <a:off x="1015920" y="3808440"/>
              <a:ext cx="975960" cy="960120"/>
            </a:xfrm>
            <a:prstGeom prst="ellipse">
              <a:avLst/>
            </a:prstGeom>
            <a:noFill/>
            <a:ln w="31750">
              <a:solidFill>
                <a:srgbClr val="FFFFFF">
                  <a:lumMod val="75000"/>
                </a:srgbClr>
              </a:solidFill>
              <a:prstDash val="sysDot"/>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chemeClr val="lt1"/>
                </a:solidFill>
                <a:latin typeface="Arial"/>
              </a:endParaRPr>
            </a:p>
          </p:txBody>
        </p:sp>
        <p:sp>
          <p:nvSpPr>
            <p:cNvPr id="260" name="pole tekstowe 21"/>
            <p:cNvSpPr/>
            <p:nvPr/>
          </p:nvSpPr>
          <p:spPr>
            <a:xfrm>
              <a:off x="1193760" y="4100400"/>
              <a:ext cx="599760" cy="39420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100" b="1" strike="noStrike" spc="-1" dirty="0">
                  <a:solidFill>
                    <a:srgbClr val="BFBFBF"/>
                  </a:solidFill>
                  <a:latin typeface="Lato Medium"/>
                  <a:ea typeface="Lato Medium"/>
                </a:rPr>
                <a:t>7 652</a:t>
              </a:r>
              <a:endParaRPr lang="pl-PL" sz="1100" b="0" strike="noStrike" spc="-1" dirty="0">
                <a:solidFill>
                  <a:srgbClr val="000000"/>
                </a:solidFill>
                <a:latin typeface="Arial"/>
              </a:endParaRPr>
            </a:p>
            <a:p>
              <a:pPr algn="ctr">
                <a:lnSpc>
                  <a:spcPct val="100000"/>
                </a:lnSpc>
              </a:pPr>
              <a:r>
                <a:rPr lang="pl-PL" sz="900" b="0" strike="noStrike" spc="-1" dirty="0">
                  <a:solidFill>
                    <a:srgbClr val="BFBFBF"/>
                  </a:solidFill>
                  <a:latin typeface="Lato Medium"/>
                  <a:ea typeface="Lato Medium"/>
                </a:rPr>
                <a:t>PLN</a:t>
              </a:r>
              <a:endParaRPr lang="pl-PL" sz="900" b="0" strike="noStrike" spc="-1" dirty="0">
                <a:solidFill>
                  <a:srgbClr val="000000"/>
                </a:solidFill>
                <a:latin typeface="Arial"/>
              </a:endParaRPr>
            </a:p>
          </p:txBody>
        </p:sp>
      </p:grpSp>
      <p:sp>
        <p:nvSpPr>
          <p:cNvPr id="261" name="pole tekstowe 12"/>
          <p:cNvSpPr/>
          <p:nvPr/>
        </p:nvSpPr>
        <p:spPr>
          <a:xfrm>
            <a:off x="3203640" y="1314360"/>
            <a:ext cx="2688840" cy="249480"/>
          </a:xfrm>
          <a:prstGeom prst="rect">
            <a:avLst/>
          </a:prstGeom>
          <a:noFill/>
          <a:ln w="0">
            <a:solidFill>
              <a:srgbClr val="FFFFFF">
                <a:lumMod val="50000"/>
              </a:srgbClr>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050" b="1" strike="noStrike" spc="-1">
                <a:solidFill>
                  <a:srgbClr val="808080"/>
                </a:solidFill>
                <a:latin typeface="Lato Medium"/>
                <a:ea typeface="Lato Medium"/>
              </a:rPr>
              <a:t>POLSKA WSCHODNIA</a:t>
            </a:r>
            <a:endParaRPr lang="pl-PL" sz="1050" b="0" strike="noStrike" spc="-1">
              <a:solidFill>
                <a:srgbClr val="000000"/>
              </a:solidFill>
              <a:latin typeface="Arial"/>
            </a:endParaRPr>
          </a:p>
        </p:txBody>
      </p:sp>
      <p:sp>
        <p:nvSpPr>
          <p:cNvPr id="262" name="pole tekstowe 13"/>
          <p:cNvSpPr/>
          <p:nvPr/>
        </p:nvSpPr>
        <p:spPr>
          <a:xfrm>
            <a:off x="6134040" y="1314360"/>
            <a:ext cx="2688840" cy="249480"/>
          </a:xfrm>
          <a:prstGeom prst="rect">
            <a:avLst/>
          </a:prstGeom>
          <a:noFill/>
          <a:ln w="0">
            <a:solidFill>
              <a:srgbClr val="898A8C">
                <a:lumMod val="50000"/>
              </a:srgbClr>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050" b="1" strike="noStrike" spc="-1">
                <a:solidFill>
                  <a:schemeClr val="accent4">
                    <a:lumMod val="50000"/>
                  </a:schemeClr>
                </a:solidFill>
                <a:latin typeface="Lato Medium"/>
                <a:ea typeface="Lato Medium"/>
              </a:rPr>
              <a:t>WOJ. PODKARPACKIE</a:t>
            </a:r>
            <a:endParaRPr lang="pl-PL" sz="1050" b="0" strike="noStrike" spc="-1">
              <a:solidFill>
                <a:srgbClr val="000000"/>
              </a:solidFill>
              <a:latin typeface="Arial"/>
            </a:endParaRPr>
          </a:p>
        </p:txBody>
      </p:sp>
      <p:sp>
        <p:nvSpPr>
          <p:cNvPr id="263" name="Owal 14" descr="Polska wschodnia 15,8 mld PLN"/>
          <p:cNvSpPr/>
          <p:nvPr/>
        </p:nvSpPr>
        <p:spPr>
          <a:xfrm>
            <a:off x="3746520" y="1852560"/>
            <a:ext cx="1698120" cy="1674360"/>
          </a:xfrm>
          <a:prstGeom prst="ellipse">
            <a:avLst/>
          </a:prstGeom>
          <a:noFill/>
          <a:ln w="31750">
            <a:solidFill>
              <a:srgbClr val="FFFFFF">
                <a:lumMod val="50000"/>
              </a:srgb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chemeClr val="lt1"/>
              </a:solidFill>
              <a:latin typeface="Arial"/>
            </a:endParaRPr>
          </a:p>
        </p:txBody>
      </p:sp>
      <p:grpSp>
        <p:nvGrpSpPr>
          <p:cNvPr id="264" name="Grupa 19" descr="Polska wschodnia 12018 PLN per capita"/>
          <p:cNvGrpSpPr/>
          <p:nvPr/>
        </p:nvGrpSpPr>
        <p:grpSpPr>
          <a:xfrm>
            <a:off x="4106880" y="3808440"/>
            <a:ext cx="975960" cy="960120"/>
            <a:chOff x="4106880" y="3808440"/>
            <a:chExt cx="975960" cy="960120"/>
          </a:xfrm>
        </p:grpSpPr>
        <p:sp>
          <p:nvSpPr>
            <p:cNvPr id="265" name="Owal 16"/>
            <p:cNvSpPr/>
            <p:nvPr/>
          </p:nvSpPr>
          <p:spPr>
            <a:xfrm>
              <a:off x="4106880" y="3808440"/>
              <a:ext cx="975960" cy="960120"/>
            </a:xfrm>
            <a:prstGeom prst="ellipse">
              <a:avLst/>
            </a:prstGeom>
            <a:noFill/>
            <a:ln w="31750">
              <a:solidFill>
                <a:srgbClr val="FFFFFF">
                  <a:lumMod val="50000"/>
                </a:srgbClr>
              </a:solidFill>
              <a:prstDash val="sysDot"/>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chemeClr val="lt1"/>
                </a:solidFill>
                <a:latin typeface="Arial"/>
              </a:endParaRPr>
            </a:p>
          </p:txBody>
        </p:sp>
        <p:sp>
          <p:nvSpPr>
            <p:cNvPr id="266" name="pole tekstowe 21"/>
            <p:cNvSpPr/>
            <p:nvPr/>
          </p:nvSpPr>
          <p:spPr>
            <a:xfrm>
              <a:off x="4211640" y="4100400"/>
              <a:ext cx="720360" cy="39420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100" b="1" strike="noStrike" spc="-1">
                  <a:solidFill>
                    <a:srgbClr val="808080"/>
                  </a:solidFill>
                  <a:latin typeface="Lato Medium"/>
                  <a:ea typeface="Lato Medium"/>
                </a:rPr>
                <a:t>12 018</a:t>
              </a:r>
              <a:endParaRPr lang="pl-PL" sz="1100" b="0" strike="noStrike" spc="-1">
                <a:solidFill>
                  <a:srgbClr val="000000"/>
                </a:solidFill>
                <a:latin typeface="Arial"/>
              </a:endParaRPr>
            </a:p>
            <a:p>
              <a:pPr algn="ctr">
                <a:lnSpc>
                  <a:spcPct val="100000"/>
                </a:lnSpc>
              </a:pPr>
              <a:r>
                <a:rPr lang="pl-PL" sz="900" b="0" strike="noStrike" spc="-1">
                  <a:solidFill>
                    <a:srgbClr val="808080"/>
                  </a:solidFill>
                  <a:latin typeface="Lato Medium"/>
                  <a:ea typeface="Lato Medium"/>
                </a:rPr>
                <a:t>PLN</a:t>
              </a:r>
              <a:endParaRPr lang="pl-PL" sz="900" b="0" strike="noStrike" spc="-1">
                <a:solidFill>
                  <a:srgbClr val="000000"/>
                </a:solidFill>
                <a:latin typeface="Arial"/>
              </a:endParaRPr>
            </a:p>
          </p:txBody>
        </p:sp>
      </p:grpSp>
      <p:sp>
        <p:nvSpPr>
          <p:cNvPr id="267" name="Owal 18" descr="Województwo Podkarpackie 3,5 mld PLN"/>
          <p:cNvSpPr/>
          <p:nvPr/>
        </p:nvSpPr>
        <p:spPr>
          <a:xfrm>
            <a:off x="6659640" y="1852560"/>
            <a:ext cx="1698120" cy="1674360"/>
          </a:xfrm>
          <a:prstGeom prst="ellipse">
            <a:avLst/>
          </a:prstGeom>
          <a:noFill/>
          <a:ln w="31750">
            <a:solidFill>
              <a:srgbClr val="898A8C">
                <a:lumMod val="50000"/>
              </a:srgb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chemeClr val="lt1"/>
              </a:solidFill>
              <a:latin typeface="Arial"/>
            </a:endParaRPr>
          </a:p>
        </p:txBody>
      </p:sp>
      <p:grpSp>
        <p:nvGrpSpPr>
          <p:cNvPr id="268" name="Grupa 19" descr="Województwo Podkarpackie 17473 PLN per capita"/>
          <p:cNvGrpSpPr/>
          <p:nvPr/>
        </p:nvGrpSpPr>
        <p:grpSpPr>
          <a:xfrm>
            <a:off x="7021440" y="3808440"/>
            <a:ext cx="975960" cy="960120"/>
            <a:chOff x="7021440" y="3808440"/>
            <a:chExt cx="975960" cy="960120"/>
          </a:xfrm>
        </p:grpSpPr>
        <p:sp>
          <p:nvSpPr>
            <p:cNvPr id="269" name="Owal 20"/>
            <p:cNvSpPr/>
            <p:nvPr/>
          </p:nvSpPr>
          <p:spPr>
            <a:xfrm>
              <a:off x="7021440" y="3808440"/>
              <a:ext cx="975960" cy="960120"/>
            </a:xfrm>
            <a:prstGeom prst="ellipse">
              <a:avLst/>
            </a:prstGeom>
            <a:noFill/>
            <a:ln w="31750">
              <a:solidFill>
                <a:srgbClr val="898A8C">
                  <a:lumMod val="50000"/>
                </a:srgbClr>
              </a:solidFill>
              <a:prstDash val="sysDot"/>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chemeClr val="lt1"/>
                </a:solidFill>
                <a:latin typeface="Arial"/>
              </a:endParaRPr>
            </a:p>
          </p:txBody>
        </p:sp>
        <p:sp>
          <p:nvSpPr>
            <p:cNvPr id="270" name="pole tekstowe 21"/>
            <p:cNvSpPr/>
            <p:nvPr/>
          </p:nvSpPr>
          <p:spPr>
            <a:xfrm>
              <a:off x="7061040" y="4100400"/>
              <a:ext cx="888480" cy="394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100" b="1" strike="noStrike" spc="-1" dirty="0">
                  <a:solidFill>
                    <a:schemeClr val="accent3">
                      <a:lumMod val="50000"/>
                    </a:schemeClr>
                  </a:solidFill>
                  <a:latin typeface="Lato Medium"/>
                  <a:ea typeface="Lato Medium"/>
                </a:rPr>
                <a:t>17 473</a:t>
              </a:r>
              <a:endParaRPr lang="pl-PL" sz="1100" b="0" strike="noStrike" spc="-1" dirty="0">
                <a:solidFill>
                  <a:srgbClr val="000000"/>
                </a:solidFill>
                <a:latin typeface="Arial"/>
              </a:endParaRPr>
            </a:p>
            <a:p>
              <a:pPr algn="ctr">
                <a:lnSpc>
                  <a:spcPct val="100000"/>
                </a:lnSpc>
              </a:pPr>
              <a:r>
                <a:rPr lang="pl-PL" sz="900" b="0" strike="noStrike" spc="-1" dirty="0">
                  <a:solidFill>
                    <a:schemeClr val="accent3">
                      <a:lumMod val="50000"/>
                    </a:schemeClr>
                  </a:solidFill>
                  <a:latin typeface="Lato Medium"/>
                  <a:ea typeface="Lato Medium"/>
                </a:rPr>
                <a:t>PLN</a:t>
              </a:r>
              <a:endParaRPr lang="pl-PL" sz="900" b="0" strike="noStrike" spc="-1" dirty="0">
                <a:solidFill>
                  <a:srgbClr val="000000"/>
                </a:solidFill>
                <a:latin typeface="Arial"/>
              </a:endParaRPr>
            </a:p>
          </p:txBody>
        </p:sp>
      </p:grpSp>
      <p:sp>
        <p:nvSpPr>
          <p:cNvPr id="271" name="pole tekstowe 22"/>
          <p:cNvSpPr/>
          <p:nvPr/>
        </p:nvSpPr>
        <p:spPr>
          <a:xfrm>
            <a:off x="5388120" y="4162320"/>
            <a:ext cx="1368000" cy="241920"/>
          </a:xfrm>
          <a:prstGeom prst="rect">
            <a:avLst/>
          </a:prstGeom>
          <a:noFill/>
          <a:ln w="0">
            <a:solidFill>
              <a:srgbClr val="BCD5ED">
                <a:shade val="50000"/>
              </a:srgbClr>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000" b="1" strike="noStrike" spc="-1">
                <a:solidFill>
                  <a:schemeClr val="accent3">
                    <a:lumMod val="75000"/>
                  </a:schemeClr>
                </a:solidFill>
                <a:latin typeface="Lato Medium"/>
                <a:ea typeface="Lato Medium"/>
              </a:rPr>
              <a:t>Per capita</a:t>
            </a:r>
            <a:endParaRPr lang="pl-PL" sz="1000" b="0" strike="noStrike" spc="-1">
              <a:solidFill>
                <a:srgbClr val="000000"/>
              </a:solidFill>
              <a:latin typeface="Arial"/>
            </a:endParaRPr>
          </a:p>
        </p:txBody>
      </p:sp>
      <p:sp>
        <p:nvSpPr>
          <p:cNvPr id="272" name="pole tekstowe 2"/>
          <p:cNvSpPr/>
          <p:nvPr/>
        </p:nvSpPr>
        <p:spPr>
          <a:xfrm>
            <a:off x="3997440" y="2317680"/>
            <a:ext cx="1195200" cy="729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2800" b="1" strike="noStrike" spc="-1">
                <a:solidFill>
                  <a:srgbClr val="808080"/>
                </a:solidFill>
                <a:latin typeface="Lato Medium"/>
                <a:ea typeface="Lato Medium"/>
              </a:rPr>
              <a:t>15,8</a:t>
            </a:r>
            <a:endParaRPr lang="pl-PL" sz="2800" b="0" strike="noStrike" spc="-1">
              <a:solidFill>
                <a:srgbClr val="000000"/>
              </a:solidFill>
              <a:latin typeface="Arial"/>
            </a:endParaRPr>
          </a:p>
          <a:p>
            <a:pPr algn="ctr">
              <a:lnSpc>
                <a:spcPct val="100000"/>
              </a:lnSpc>
            </a:pPr>
            <a:r>
              <a:rPr lang="pl-PL" sz="1400" b="0" strike="noStrike" spc="-1">
                <a:solidFill>
                  <a:srgbClr val="808080"/>
                </a:solidFill>
                <a:latin typeface="Lato Medium"/>
                <a:ea typeface="Lato Medium"/>
              </a:rPr>
              <a:t>mld PLN</a:t>
            </a:r>
            <a:endParaRPr lang="pl-PL" sz="1400" b="0" strike="noStrike" spc="-1">
              <a:solidFill>
                <a:srgbClr val="000000"/>
              </a:solidFill>
              <a:latin typeface="Arial"/>
            </a:endParaRPr>
          </a:p>
        </p:txBody>
      </p:sp>
      <p:sp>
        <p:nvSpPr>
          <p:cNvPr id="273" name="pole tekstowe 2"/>
          <p:cNvSpPr/>
          <p:nvPr/>
        </p:nvSpPr>
        <p:spPr>
          <a:xfrm>
            <a:off x="6881760" y="2317680"/>
            <a:ext cx="1195200" cy="729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2800" b="1" strike="noStrike" spc="-1">
                <a:solidFill>
                  <a:schemeClr val="accent3">
                    <a:lumMod val="50000"/>
                  </a:schemeClr>
                </a:solidFill>
                <a:latin typeface="Lato Medium"/>
                <a:ea typeface="Lato Medium"/>
              </a:rPr>
              <a:t>3,5</a:t>
            </a:r>
            <a:endParaRPr lang="pl-PL" sz="2800" b="0" strike="noStrike" spc="-1">
              <a:solidFill>
                <a:srgbClr val="000000"/>
              </a:solidFill>
              <a:latin typeface="Arial"/>
            </a:endParaRPr>
          </a:p>
          <a:p>
            <a:pPr algn="ctr">
              <a:lnSpc>
                <a:spcPct val="100000"/>
              </a:lnSpc>
            </a:pPr>
            <a:r>
              <a:rPr lang="pl-PL" sz="1400" b="0" strike="noStrike" spc="-1">
                <a:solidFill>
                  <a:schemeClr val="accent3">
                    <a:lumMod val="50000"/>
                  </a:schemeClr>
                </a:solidFill>
                <a:latin typeface="Lato Medium"/>
                <a:ea typeface="Lato Medium"/>
              </a:rPr>
              <a:t>mld PLN</a:t>
            </a:r>
            <a:endParaRPr lang="pl-PL" sz="1400" b="0" strike="noStrike" spc="-1">
              <a:solidFill>
                <a:srgbClr val="000000"/>
              </a:solidFill>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PlaceHolder 1"/>
          <p:cNvSpPr>
            <a:spLocks noGrp="1"/>
          </p:cNvSpPr>
          <p:nvPr>
            <p:ph type="title"/>
          </p:nvPr>
        </p:nvSpPr>
        <p:spPr>
          <a:xfrm>
            <a:off x="1691640" y="1995840"/>
            <a:ext cx="7272360" cy="647640"/>
          </a:xfrm>
          <a:prstGeom prst="rect">
            <a:avLst/>
          </a:prstGeom>
          <a:noFill/>
          <a:ln w="0">
            <a:noFill/>
          </a:ln>
        </p:spPr>
        <p:txBody>
          <a:bodyPr numCol="1" spcCol="0" anchor="ctr">
            <a:noAutofit/>
          </a:bodyPr>
          <a:lstStyle/>
          <a:p>
            <a:pPr indent="0">
              <a:lnSpc>
                <a:spcPct val="100000"/>
              </a:lnSpc>
              <a:buNone/>
            </a:pPr>
            <a:r>
              <a:rPr lang="pl-PL" sz="2800" b="0" strike="noStrike" spc="-1">
                <a:solidFill>
                  <a:srgbClr val="003399"/>
                </a:solidFill>
                <a:latin typeface="Lato Heavy"/>
                <a:ea typeface="Lato Heavy"/>
              </a:rPr>
              <a:t>MIASTA ŚREDNIE</a:t>
            </a:r>
            <a:endParaRPr lang="pl-PL" sz="2800" b="0" strike="noStrike" spc="-1">
              <a:solidFill>
                <a:srgbClr val="192F51"/>
              </a:solidFill>
              <a:latin typeface="Calibri"/>
            </a:endParaRPr>
          </a:p>
        </p:txBody>
      </p:sp>
      <p:sp>
        <p:nvSpPr>
          <p:cNvPr id="275" name="PlaceHolder 2"/>
          <p:cNvSpPr>
            <a:spLocks noGrp="1"/>
          </p:cNvSpPr>
          <p:nvPr>
            <p:ph type="subTitle"/>
          </p:nvPr>
        </p:nvSpPr>
        <p:spPr>
          <a:xfrm>
            <a:off x="1679040" y="3435840"/>
            <a:ext cx="4816440" cy="1314000"/>
          </a:xfrm>
          <a:prstGeom prst="rect">
            <a:avLst/>
          </a:prstGeom>
          <a:noFill/>
          <a:ln w="0">
            <a:noFill/>
          </a:ln>
        </p:spPr>
        <p:txBody>
          <a:bodyPr numCol="1" spcCol="0" anchor="t">
            <a:noAutofit/>
          </a:bodyPr>
          <a:lstStyle/>
          <a:p>
            <a:pPr indent="0" algn="ctr">
              <a:buNone/>
            </a:pPr>
            <a:endParaRPr lang="pl-PL" sz="1400" b="0" strike="noStrike" spc="-1">
              <a:solidFill>
                <a:srgbClr val="8C8F97"/>
              </a:solidFill>
              <a:latin typeface="Lato Medium"/>
              <a:ea typeface="Lato Medium"/>
            </a:endParaRPr>
          </a:p>
        </p:txBody>
      </p:sp>
      <p:sp>
        <p:nvSpPr>
          <p:cNvPr id="276" name="PlaceHolder 3"/>
          <p:cNvSpPr>
            <a:spLocks noGrp="1"/>
          </p:cNvSpPr>
          <p:nvPr>
            <p:ph/>
          </p:nvPr>
        </p:nvSpPr>
        <p:spPr>
          <a:xfrm>
            <a:off x="1676520" y="987480"/>
            <a:ext cx="3615840" cy="504720"/>
          </a:xfrm>
          <a:prstGeom prst="rect">
            <a:avLst/>
          </a:prstGeom>
          <a:noFill/>
          <a:ln w="0">
            <a:noFill/>
          </a:ln>
        </p:spPr>
        <p:txBody>
          <a:bodyPr numCol="1" spcCol="0" anchor="t">
            <a:noAutofit/>
          </a:bodyPr>
          <a:lstStyle/>
          <a:p>
            <a:pPr indent="0">
              <a:spcBef>
                <a:spcPts val="1417"/>
              </a:spcBef>
              <a:buNone/>
            </a:pPr>
            <a:endParaRPr lang="pl-PL" sz="1400" b="0" strike="noStrike" spc="-1">
              <a:solidFill>
                <a:srgbClr val="808080"/>
              </a:solidFill>
              <a:latin typeface="Lato Medium"/>
              <a:ea typeface="Lato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PlaceHolder 1"/>
          <p:cNvSpPr>
            <a:spLocks noGrp="1"/>
          </p:cNvSpPr>
          <p:nvPr>
            <p:ph type="title"/>
          </p:nvPr>
        </p:nvSpPr>
        <p:spPr>
          <a:xfrm>
            <a:off x="251640" y="-20520"/>
            <a:ext cx="8632800" cy="647640"/>
          </a:xfrm>
          <a:prstGeom prst="rect">
            <a:avLst/>
          </a:prstGeom>
          <a:noFill/>
          <a:ln w="0">
            <a:noFill/>
          </a:ln>
        </p:spPr>
        <p:txBody>
          <a:bodyPr numCol="1" spcCol="0" anchor="ctr">
            <a:noAutofit/>
          </a:bodyPr>
          <a:lstStyle/>
          <a:p>
            <a:pPr indent="0">
              <a:lnSpc>
                <a:spcPct val="100000"/>
              </a:lnSpc>
              <a:buNone/>
            </a:pPr>
            <a:r>
              <a:rPr lang="pl-PL" sz="2000" b="0" strike="noStrike" spc="-1" dirty="0">
                <a:solidFill>
                  <a:srgbClr val="003399"/>
                </a:solidFill>
                <a:latin typeface="Lato Heavy"/>
                <a:ea typeface="Lato Heavy"/>
              </a:rPr>
              <a:t>Wartość dofinansowania ze środków polityki spójności</a:t>
            </a:r>
            <a:r>
              <a:rPr lang="pl-PL" sz="2000" b="0" strike="noStrike" spc="-1" dirty="0">
                <a:solidFill>
                  <a:schemeClr val="accent5"/>
                </a:solidFill>
                <a:latin typeface="Lato Heavy"/>
                <a:ea typeface="Lato Heavy"/>
              </a:rPr>
              <a:t>…</a:t>
            </a:r>
            <a:r>
              <a:rPr lang="pl-PL" sz="2000" b="0" strike="noStrike" spc="-1" dirty="0">
                <a:solidFill>
                  <a:srgbClr val="003399"/>
                </a:solidFill>
                <a:latin typeface="Lato Heavy"/>
                <a:ea typeface="Lato Heavy"/>
              </a:rPr>
              <a:t> </a:t>
            </a:r>
            <a:endParaRPr lang="pl-PL" sz="2000" b="0" strike="noStrike" spc="-1" dirty="0">
              <a:solidFill>
                <a:srgbClr val="192F51"/>
              </a:solidFill>
              <a:latin typeface="Calibri"/>
            </a:endParaRPr>
          </a:p>
        </p:txBody>
      </p:sp>
      <p:sp>
        <p:nvSpPr>
          <p:cNvPr id="278" name="Tytuł 1"/>
          <p:cNvSpPr/>
          <p:nvPr/>
        </p:nvSpPr>
        <p:spPr>
          <a:xfrm>
            <a:off x="251640" y="699480"/>
            <a:ext cx="6336360" cy="575640"/>
          </a:xfrm>
          <a:prstGeom prst="rect">
            <a:avLst/>
          </a:prstGeom>
          <a:noFill/>
          <a:ln w="0">
            <a:noFill/>
          </a:ln>
        </p:spPr>
        <p:style>
          <a:lnRef idx="0">
            <a:scrgbClr r="0" g="0" b="0"/>
          </a:lnRef>
          <a:fillRef idx="0">
            <a:scrgbClr r="0" g="0" b="0"/>
          </a:fillRef>
          <a:effectRef idx="0">
            <a:scrgbClr r="0" g="0" b="0"/>
          </a:effectRef>
          <a:fontRef idx="minor"/>
        </p:style>
        <p:txBody>
          <a:bodyPr numCol="1" spcCol="0" anchor="ctr">
            <a:noAutofit/>
          </a:bodyPr>
          <a:lstStyle/>
          <a:p>
            <a:pPr>
              <a:lnSpc>
                <a:spcPct val="100000"/>
              </a:lnSpc>
            </a:pPr>
            <a:r>
              <a:rPr lang="pl-PL" sz="2000" b="0" strike="noStrike" spc="-1">
                <a:solidFill>
                  <a:srgbClr val="003399"/>
                </a:solidFill>
                <a:latin typeface="Lato Heavy"/>
                <a:ea typeface="Lato Heavy"/>
              </a:rPr>
              <a:t>Miasta średnie</a:t>
            </a:r>
            <a:endParaRPr lang="pl-PL" sz="2000" b="0" strike="noStrike" spc="-1">
              <a:solidFill>
                <a:srgbClr val="000000"/>
              </a:solidFill>
              <a:latin typeface="Arial"/>
            </a:endParaRPr>
          </a:p>
        </p:txBody>
      </p:sp>
      <p:sp>
        <p:nvSpPr>
          <p:cNvPr id="279" name="Owal 25" descr="Owal przedstawiający wartość dotyczące średnich miast. "/>
          <p:cNvSpPr/>
          <p:nvPr/>
        </p:nvSpPr>
        <p:spPr>
          <a:xfrm>
            <a:off x="654120" y="1852560"/>
            <a:ext cx="1698120" cy="1674360"/>
          </a:xfrm>
          <a:prstGeom prst="ellipse">
            <a:avLst/>
          </a:prstGeom>
          <a:noFill/>
          <a:ln w="31750">
            <a:solidFill>
              <a:srgbClr val="BCD5ED">
                <a:lumMod val="90000"/>
              </a:srgb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chemeClr val="lt1"/>
              </a:solidFill>
              <a:latin typeface="Arial"/>
            </a:endParaRPr>
          </a:p>
        </p:txBody>
      </p:sp>
      <p:sp>
        <p:nvSpPr>
          <p:cNvPr id="280" name="pole tekstowe 26"/>
          <p:cNvSpPr/>
          <p:nvPr/>
        </p:nvSpPr>
        <p:spPr>
          <a:xfrm>
            <a:off x="250920" y="1319040"/>
            <a:ext cx="2688840" cy="249480"/>
          </a:xfrm>
          <a:prstGeom prst="rect">
            <a:avLst/>
          </a:prstGeom>
          <a:noFill/>
          <a:ln w="0">
            <a:solidFill>
              <a:srgbClr val="BCD5ED">
                <a:lumMod val="90000"/>
              </a:srgbClr>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050" b="1" strike="noStrike" spc="-1">
                <a:solidFill>
                  <a:schemeClr val="accent1">
                    <a:lumMod val="90000"/>
                  </a:schemeClr>
                </a:solidFill>
                <a:latin typeface="Lato Medium"/>
                <a:ea typeface="Lato Medium"/>
              </a:rPr>
              <a:t>POLSKA OGÓŁEM</a:t>
            </a:r>
            <a:endParaRPr lang="pl-PL" sz="1050" b="0" strike="noStrike" spc="-1">
              <a:solidFill>
                <a:srgbClr val="000000"/>
              </a:solidFill>
              <a:latin typeface="Arial"/>
            </a:endParaRPr>
          </a:p>
        </p:txBody>
      </p:sp>
      <p:sp>
        <p:nvSpPr>
          <p:cNvPr id="281" name="pole tekstowe 2" descr="Polska ogółem 37,4 mld PLN, "/>
          <p:cNvSpPr/>
          <p:nvPr/>
        </p:nvSpPr>
        <p:spPr>
          <a:xfrm>
            <a:off x="922320" y="2317680"/>
            <a:ext cx="1195200" cy="729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2800" b="1" strike="noStrike" spc="-1" dirty="0">
                <a:solidFill>
                  <a:schemeClr val="accent1">
                    <a:lumMod val="90000"/>
                  </a:schemeClr>
                </a:solidFill>
                <a:latin typeface="Lato Medium"/>
                <a:ea typeface="Lato Medium"/>
              </a:rPr>
              <a:t>37,4</a:t>
            </a:r>
            <a:endParaRPr lang="pl-PL" sz="2800" b="0" strike="noStrike" spc="-1" dirty="0">
              <a:solidFill>
                <a:srgbClr val="000000"/>
              </a:solidFill>
              <a:latin typeface="Arial"/>
            </a:endParaRPr>
          </a:p>
          <a:p>
            <a:pPr algn="ctr">
              <a:lnSpc>
                <a:spcPct val="100000"/>
              </a:lnSpc>
            </a:pPr>
            <a:r>
              <a:rPr lang="pl-PL" sz="1400" b="0" strike="noStrike" spc="-1" dirty="0">
                <a:solidFill>
                  <a:schemeClr val="accent1">
                    <a:lumMod val="90000"/>
                  </a:schemeClr>
                </a:solidFill>
                <a:latin typeface="Lato Medium"/>
                <a:ea typeface="Lato Medium"/>
              </a:rPr>
              <a:t>mld PLN</a:t>
            </a:r>
            <a:endParaRPr lang="pl-PL" sz="1400" b="0" strike="noStrike" spc="-1" dirty="0">
              <a:solidFill>
                <a:srgbClr val="000000"/>
              </a:solidFill>
              <a:latin typeface="Arial"/>
            </a:endParaRPr>
          </a:p>
        </p:txBody>
      </p:sp>
      <p:sp>
        <p:nvSpPr>
          <p:cNvPr id="282" name="pole tekstowe 28"/>
          <p:cNvSpPr/>
          <p:nvPr/>
        </p:nvSpPr>
        <p:spPr>
          <a:xfrm>
            <a:off x="2367000" y="4162320"/>
            <a:ext cx="1368000" cy="241920"/>
          </a:xfrm>
          <a:prstGeom prst="rect">
            <a:avLst/>
          </a:prstGeom>
          <a:noFill/>
          <a:ln w="0">
            <a:solidFill>
              <a:srgbClr val="BCD5ED">
                <a:shade val="50000"/>
              </a:srgbClr>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000" b="1" strike="noStrike" spc="-1">
                <a:solidFill>
                  <a:schemeClr val="accent3">
                    <a:lumMod val="75000"/>
                  </a:schemeClr>
                </a:solidFill>
                <a:latin typeface="Lato Medium"/>
                <a:ea typeface="Lato Medium"/>
              </a:rPr>
              <a:t>Per capita</a:t>
            </a:r>
            <a:endParaRPr lang="pl-PL" sz="1000" b="0" strike="noStrike" spc="-1">
              <a:solidFill>
                <a:srgbClr val="000000"/>
              </a:solidFill>
              <a:latin typeface="Arial"/>
            </a:endParaRPr>
          </a:p>
        </p:txBody>
      </p:sp>
      <p:grpSp>
        <p:nvGrpSpPr>
          <p:cNvPr id="283" name="Grupa 19" descr="Polska ogółem 4810 PLN per capita"/>
          <p:cNvGrpSpPr/>
          <p:nvPr/>
        </p:nvGrpSpPr>
        <p:grpSpPr>
          <a:xfrm>
            <a:off x="1015920" y="3808440"/>
            <a:ext cx="975960" cy="960120"/>
            <a:chOff x="1015920" y="3808440"/>
            <a:chExt cx="975960" cy="960120"/>
          </a:xfrm>
        </p:grpSpPr>
        <p:sp>
          <p:nvSpPr>
            <p:cNvPr id="284" name="Owal 30"/>
            <p:cNvSpPr/>
            <p:nvPr/>
          </p:nvSpPr>
          <p:spPr>
            <a:xfrm>
              <a:off x="1015920" y="3808440"/>
              <a:ext cx="975960" cy="960120"/>
            </a:xfrm>
            <a:prstGeom prst="ellipse">
              <a:avLst/>
            </a:prstGeom>
            <a:noFill/>
            <a:ln w="31750">
              <a:solidFill>
                <a:srgbClr val="BCD5ED">
                  <a:lumMod val="90000"/>
                </a:srgbClr>
              </a:solidFill>
              <a:prstDash val="sysDot"/>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chemeClr val="accent1">
                    <a:lumMod val="90000"/>
                  </a:schemeClr>
                </a:solidFill>
                <a:latin typeface="Arial"/>
              </a:endParaRPr>
            </a:p>
          </p:txBody>
        </p:sp>
        <p:sp>
          <p:nvSpPr>
            <p:cNvPr id="285" name="pole tekstowe 21"/>
            <p:cNvSpPr/>
            <p:nvPr/>
          </p:nvSpPr>
          <p:spPr>
            <a:xfrm>
              <a:off x="1193760" y="4100400"/>
              <a:ext cx="599760" cy="39420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100" b="1" strike="noStrike" spc="-1">
                  <a:solidFill>
                    <a:schemeClr val="accent1">
                      <a:lumMod val="90000"/>
                    </a:schemeClr>
                  </a:solidFill>
                  <a:latin typeface="Lato Medium"/>
                  <a:ea typeface="Lato Medium"/>
                </a:rPr>
                <a:t>4 810</a:t>
              </a:r>
              <a:endParaRPr lang="pl-PL" sz="1100" b="0" strike="noStrike" spc="-1">
                <a:solidFill>
                  <a:srgbClr val="000000"/>
                </a:solidFill>
                <a:latin typeface="Arial"/>
              </a:endParaRPr>
            </a:p>
            <a:p>
              <a:pPr algn="ctr">
                <a:lnSpc>
                  <a:spcPct val="100000"/>
                </a:lnSpc>
              </a:pPr>
              <a:r>
                <a:rPr lang="pl-PL" sz="900" b="0" strike="noStrike" spc="-1">
                  <a:solidFill>
                    <a:schemeClr val="accent1">
                      <a:lumMod val="90000"/>
                    </a:schemeClr>
                  </a:solidFill>
                  <a:latin typeface="Lato Medium"/>
                  <a:ea typeface="Lato Medium"/>
                </a:rPr>
                <a:t>PLN</a:t>
              </a:r>
              <a:endParaRPr lang="pl-PL" sz="900" b="0" strike="noStrike" spc="-1">
                <a:solidFill>
                  <a:srgbClr val="000000"/>
                </a:solidFill>
                <a:latin typeface="Arial"/>
              </a:endParaRPr>
            </a:p>
          </p:txBody>
        </p:sp>
      </p:grpSp>
      <p:sp>
        <p:nvSpPr>
          <p:cNvPr id="286" name="pole tekstowe 32"/>
          <p:cNvSpPr/>
          <p:nvPr/>
        </p:nvSpPr>
        <p:spPr>
          <a:xfrm>
            <a:off x="3203640" y="1314360"/>
            <a:ext cx="2688840" cy="249480"/>
          </a:xfrm>
          <a:prstGeom prst="rect">
            <a:avLst/>
          </a:prstGeom>
          <a:noFill/>
          <a:ln w="0">
            <a:solidFill>
              <a:srgbClr val="BCD5ED">
                <a:lumMod val="50000"/>
              </a:srgbClr>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050" b="1" strike="noStrike" spc="-1">
                <a:solidFill>
                  <a:schemeClr val="accent1">
                    <a:lumMod val="50000"/>
                  </a:schemeClr>
                </a:solidFill>
                <a:latin typeface="Lato Medium"/>
                <a:ea typeface="Lato Medium"/>
              </a:rPr>
              <a:t>POLSKA WSCHODNIA</a:t>
            </a:r>
            <a:endParaRPr lang="pl-PL" sz="1050" b="0" strike="noStrike" spc="-1">
              <a:solidFill>
                <a:srgbClr val="000000"/>
              </a:solidFill>
              <a:latin typeface="Arial"/>
            </a:endParaRPr>
          </a:p>
        </p:txBody>
      </p:sp>
      <p:sp>
        <p:nvSpPr>
          <p:cNvPr id="287" name="pole tekstowe 33"/>
          <p:cNvSpPr/>
          <p:nvPr/>
        </p:nvSpPr>
        <p:spPr>
          <a:xfrm>
            <a:off x="6134040" y="1314360"/>
            <a:ext cx="2688840" cy="249480"/>
          </a:xfrm>
          <a:prstGeom prst="rect">
            <a:avLst/>
          </a:prstGeom>
          <a:noFill/>
          <a:ln w="0">
            <a:solidFill>
              <a:srgbClr val="BCD5ED">
                <a:lumMod val="25000"/>
              </a:srgbClr>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050" b="1" strike="noStrike" spc="-1">
                <a:solidFill>
                  <a:schemeClr val="accent1">
                    <a:lumMod val="25000"/>
                  </a:schemeClr>
                </a:solidFill>
                <a:latin typeface="Lato Medium"/>
                <a:ea typeface="Lato Medium"/>
              </a:rPr>
              <a:t>WOJ. PODKARPACKIE</a:t>
            </a:r>
            <a:endParaRPr lang="pl-PL" sz="1050" b="0" strike="noStrike" spc="-1">
              <a:solidFill>
                <a:srgbClr val="000000"/>
              </a:solidFill>
              <a:latin typeface="Arial"/>
            </a:endParaRPr>
          </a:p>
        </p:txBody>
      </p:sp>
      <p:sp>
        <p:nvSpPr>
          <p:cNvPr id="288" name="Owal 34" descr="Polska wschodnia 9,9 mld PLN"/>
          <p:cNvSpPr/>
          <p:nvPr/>
        </p:nvSpPr>
        <p:spPr>
          <a:xfrm>
            <a:off x="3746520" y="1852560"/>
            <a:ext cx="1698120" cy="1674360"/>
          </a:xfrm>
          <a:prstGeom prst="ellipse">
            <a:avLst/>
          </a:prstGeom>
          <a:noFill/>
          <a:ln w="31750">
            <a:solidFill>
              <a:srgbClr val="BCD5ED">
                <a:lumMod val="50000"/>
              </a:srgb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chemeClr val="lt1"/>
              </a:solidFill>
              <a:latin typeface="Arial"/>
            </a:endParaRPr>
          </a:p>
        </p:txBody>
      </p:sp>
      <p:grpSp>
        <p:nvGrpSpPr>
          <p:cNvPr id="289" name="Grupa 19" descr="Polska wschodnia 6 586 PLN per capita"/>
          <p:cNvGrpSpPr/>
          <p:nvPr/>
        </p:nvGrpSpPr>
        <p:grpSpPr>
          <a:xfrm>
            <a:off x="4106880" y="3808440"/>
            <a:ext cx="975960" cy="960120"/>
            <a:chOff x="4106880" y="3808440"/>
            <a:chExt cx="975960" cy="960120"/>
          </a:xfrm>
        </p:grpSpPr>
        <p:sp>
          <p:nvSpPr>
            <p:cNvPr id="290" name="Owal 36"/>
            <p:cNvSpPr/>
            <p:nvPr/>
          </p:nvSpPr>
          <p:spPr>
            <a:xfrm>
              <a:off x="4106880" y="3808440"/>
              <a:ext cx="975960" cy="960120"/>
            </a:xfrm>
            <a:prstGeom prst="ellipse">
              <a:avLst/>
            </a:prstGeom>
            <a:noFill/>
            <a:ln w="31750">
              <a:solidFill>
                <a:srgbClr val="BCD5ED">
                  <a:lumMod val="50000"/>
                </a:srgbClr>
              </a:solidFill>
              <a:prstDash val="sysDot"/>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chemeClr val="lt1"/>
                </a:solidFill>
                <a:latin typeface="Arial"/>
              </a:endParaRPr>
            </a:p>
          </p:txBody>
        </p:sp>
        <p:sp>
          <p:nvSpPr>
            <p:cNvPr id="291" name="pole tekstowe 21"/>
            <p:cNvSpPr/>
            <p:nvPr/>
          </p:nvSpPr>
          <p:spPr>
            <a:xfrm>
              <a:off x="4284720" y="4100400"/>
              <a:ext cx="599760" cy="394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100" b="1" strike="noStrike" spc="-1">
                  <a:solidFill>
                    <a:schemeClr val="accent1">
                      <a:lumMod val="50000"/>
                    </a:schemeClr>
                  </a:solidFill>
                  <a:latin typeface="Lato Medium"/>
                  <a:ea typeface="Lato Medium"/>
                </a:rPr>
                <a:t>6 586</a:t>
              </a:r>
              <a:endParaRPr lang="pl-PL" sz="1100" b="0" strike="noStrike" spc="-1">
                <a:solidFill>
                  <a:srgbClr val="000000"/>
                </a:solidFill>
                <a:latin typeface="Arial"/>
              </a:endParaRPr>
            </a:p>
            <a:p>
              <a:pPr algn="ctr">
                <a:lnSpc>
                  <a:spcPct val="100000"/>
                </a:lnSpc>
              </a:pPr>
              <a:r>
                <a:rPr lang="pl-PL" sz="900" b="0" strike="noStrike" spc="-1">
                  <a:solidFill>
                    <a:schemeClr val="accent1">
                      <a:lumMod val="50000"/>
                    </a:schemeClr>
                  </a:solidFill>
                  <a:latin typeface="Lato Medium"/>
                  <a:ea typeface="Lato Medium"/>
                </a:rPr>
                <a:t>PLN</a:t>
              </a:r>
              <a:endParaRPr lang="pl-PL" sz="900" b="0" strike="noStrike" spc="-1">
                <a:solidFill>
                  <a:srgbClr val="000000"/>
                </a:solidFill>
                <a:latin typeface="Arial"/>
              </a:endParaRPr>
            </a:p>
          </p:txBody>
        </p:sp>
      </p:grpSp>
      <p:sp>
        <p:nvSpPr>
          <p:cNvPr id="292" name="Owal 38" descr="Województwo Podkarpackie 2,8 mld PLN"/>
          <p:cNvSpPr/>
          <p:nvPr/>
        </p:nvSpPr>
        <p:spPr>
          <a:xfrm>
            <a:off x="6659640" y="1852560"/>
            <a:ext cx="1698120" cy="1674360"/>
          </a:xfrm>
          <a:prstGeom prst="ellipse">
            <a:avLst/>
          </a:prstGeom>
          <a:noFill/>
          <a:ln w="31750">
            <a:solidFill>
              <a:srgbClr val="BCD5ED">
                <a:lumMod val="25000"/>
              </a:srgb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chemeClr val="lt1"/>
              </a:solidFill>
              <a:latin typeface="Arial"/>
            </a:endParaRPr>
          </a:p>
        </p:txBody>
      </p:sp>
      <p:grpSp>
        <p:nvGrpSpPr>
          <p:cNvPr id="293" name="Grupa 19" descr="Województwo Podkarpackie 6556 PLN"/>
          <p:cNvGrpSpPr/>
          <p:nvPr/>
        </p:nvGrpSpPr>
        <p:grpSpPr>
          <a:xfrm>
            <a:off x="7021440" y="3808440"/>
            <a:ext cx="975960" cy="960120"/>
            <a:chOff x="7021440" y="3808440"/>
            <a:chExt cx="975960" cy="960120"/>
          </a:xfrm>
        </p:grpSpPr>
        <p:sp>
          <p:nvSpPr>
            <p:cNvPr id="294" name="Owal 40"/>
            <p:cNvSpPr/>
            <p:nvPr/>
          </p:nvSpPr>
          <p:spPr>
            <a:xfrm>
              <a:off x="7021440" y="3808440"/>
              <a:ext cx="975960" cy="960120"/>
            </a:xfrm>
            <a:prstGeom prst="ellipse">
              <a:avLst/>
            </a:prstGeom>
            <a:noFill/>
            <a:ln w="31750">
              <a:solidFill>
                <a:srgbClr val="BCD5ED">
                  <a:lumMod val="25000"/>
                </a:srgbClr>
              </a:solidFill>
              <a:prstDash val="sysDot"/>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chemeClr val="lt1"/>
                </a:solidFill>
                <a:latin typeface="Arial"/>
              </a:endParaRPr>
            </a:p>
          </p:txBody>
        </p:sp>
        <p:sp>
          <p:nvSpPr>
            <p:cNvPr id="295" name="pole tekstowe 21"/>
            <p:cNvSpPr/>
            <p:nvPr/>
          </p:nvSpPr>
          <p:spPr>
            <a:xfrm>
              <a:off x="7199280" y="4100400"/>
              <a:ext cx="599760" cy="394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100" b="1" strike="noStrike" spc="-1">
                  <a:solidFill>
                    <a:schemeClr val="accent1">
                      <a:lumMod val="25000"/>
                    </a:schemeClr>
                  </a:solidFill>
                  <a:latin typeface="Lato Medium"/>
                  <a:ea typeface="Lato Medium"/>
                </a:rPr>
                <a:t>6 556</a:t>
              </a:r>
              <a:endParaRPr lang="pl-PL" sz="1100" b="0" strike="noStrike" spc="-1">
                <a:solidFill>
                  <a:srgbClr val="000000"/>
                </a:solidFill>
                <a:latin typeface="Arial"/>
              </a:endParaRPr>
            </a:p>
            <a:p>
              <a:pPr algn="ctr">
                <a:lnSpc>
                  <a:spcPct val="100000"/>
                </a:lnSpc>
              </a:pPr>
              <a:r>
                <a:rPr lang="pl-PL" sz="900" b="0" strike="noStrike" spc="-1">
                  <a:solidFill>
                    <a:schemeClr val="accent1">
                      <a:lumMod val="25000"/>
                    </a:schemeClr>
                  </a:solidFill>
                  <a:latin typeface="Lato Medium"/>
                  <a:ea typeface="Lato Medium"/>
                </a:rPr>
                <a:t>PLN</a:t>
              </a:r>
              <a:endParaRPr lang="pl-PL" sz="900" b="0" strike="noStrike" spc="-1">
                <a:solidFill>
                  <a:srgbClr val="000000"/>
                </a:solidFill>
                <a:latin typeface="Arial"/>
              </a:endParaRPr>
            </a:p>
          </p:txBody>
        </p:sp>
      </p:grpSp>
      <p:sp>
        <p:nvSpPr>
          <p:cNvPr id="296" name="pole tekstowe 42"/>
          <p:cNvSpPr/>
          <p:nvPr/>
        </p:nvSpPr>
        <p:spPr>
          <a:xfrm>
            <a:off x="5388120" y="4162320"/>
            <a:ext cx="1368000" cy="241920"/>
          </a:xfrm>
          <a:prstGeom prst="rect">
            <a:avLst/>
          </a:prstGeom>
          <a:noFill/>
          <a:ln w="0">
            <a:solidFill>
              <a:srgbClr val="BCD5ED">
                <a:shade val="50000"/>
              </a:srgbClr>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000" b="1" strike="noStrike" spc="-1">
                <a:solidFill>
                  <a:schemeClr val="accent3">
                    <a:lumMod val="75000"/>
                  </a:schemeClr>
                </a:solidFill>
                <a:latin typeface="Lato Medium"/>
                <a:ea typeface="Lato Medium"/>
              </a:rPr>
              <a:t>Per capita</a:t>
            </a:r>
            <a:endParaRPr lang="pl-PL" sz="1000" b="0" strike="noStrike" spc="-1">
              <a:solidFill>
                <a:srgbClr val="000000"/>
              </a:solidFill>
              <a:latin typeface="Arial"/>
            </a:endParaRPr>
          </a:p>
        </p:txBody>
      </p:sp>
      <p:sp>
        <p:nvSpPr>
          <p:cNvPr id="297" name="pole tekstowe 2"/>
          <p:cNvSpPr/>
          <p:nvPr/>
        </p:nvSpPr>
        <p:spPr>
          <a:xfrm>
            <a:off x="3997440" y="2317680"/>
            <a:ext cx="1195200" cy="729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2800" b="1" strike="noStrike" spc="-1">
                <a:solidFill>
                  <a:schemeClr val="accent1">
                    <a:lumMod val="50000"/>
                  </a:schemeClr>
                </a:solidFill>
                <a:latin typeface="Lato Medium"/>
                <a:ea typeface="Lato Medium"/>
              </a:rPr>
              <a:t>9,9</a:t>
            </a:r>
            <a:endParaRPr lang="pl-PL" sz="2800" b="0" strike="noStrike" spc="-1">
              <a:solidFill>
                <a:srgbClr val="000000"/>
              </a:solidFill>
              <a:latin typeface="Arial"/>
            </a:endParaRPr>
          </a:p>
          <a:p>
            <a:pPr algn="ctr">
              <a:lnSpc>
                <a:spcPct val="100000"/>
              </a:lnSpc>
            </a:pPr>
            <a:r>
              <a:rPr lang="pl-PL" sz="1400" b="0" strike="noStrike" spc="-1">
                <a:solidFill>
                  <a:schemeClr val="accent1">
                    <a:lumMod val="50000"/>
                  </a:schemeClr>
                </a:solidFill>
                <a:latin typeface="Lato Medium"/>
                <a:ea typeface="Lato Medium"/>
              </a:rPr>
              <a:t>mld PLN</a:t>
            </a:r>
            <a:endParaRPr lang="pl-PL" sz="1400" b="0" strike="noStrike" spc="-1">
              <a:solidFill>
                <a:srgbClr val="000000"/>
              </a:solidFill>
              <a:latin typeface="Arial"/>
            </a:endParaRPr>
          </a:p>
        </p:txBody>
      </p:sp>
      <p:sp>
        <p:nvSpPr>
          <p:cNvPr id="298" name="pole tekstowe 2"/>
          <p:cNvSpPr/>
          <p:nvPr/>
        </p:nvSpPr>
        <p:spPr>
          <a:xfrm>
            <a:off x="6881760" y="2317680"/>
            <a:ext cx="1195200" cy="729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2800" b="1" strike="noStrike" spc="-1">
                <a:solidFill>
                  <a:schemeClr val="accent1">
                    <a:lumMod val="25000"/>
                  </a:schemeClr>
                </a:solidFill>
                <a:latin typeface="Lato Medium"/>
                <a:ea typeface="Lato Medium"/>
              </a:rPr>
              <a:t>2,8</a:t>
            </a:r>
            <a:endParaRPr lang="pl-PL" sz="2800" b="0" strike="noStrike" spc="-1">
              <a:solidFill>
                <a:srgbClr val="000000"/>
              </a:solidFill>
              <a:latin typeface="Arial"/>
            </a:endParaRPr>
          </a:p>
          <a:p>
            <a:pPr algn="ctr">
              <a:lnSpc>
                <a:spcPct val="100000"/>
              </a:lnSpc>
            </a:pPr>
            <a:r>
              <a:rPr lang="pl-PL" sz="1400" b="0" strike="noStrike" spc="-1">
                <a:solidFill>
                  <a:schemeClr val="accent1">
                    <a:lumMod val="25000"/>
                  </a:schemeClr>
                </a:solidFill>
                <a:latin typeface="Lato Medium"/>
                <a:ea typeface="Lato Medium"/>
              </a:rPr>
              <a:t>mld PLN</a:t>
            </a:r>
            <a:endParaRPr lang="pl-PL" sz="1400" b="0" strike="noStrike" spc="-1">
              <a:solidFill>
                <a:srgbClr val="000000"/>
              </a:solidFill>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p:cNvSpPr>
          <p:nvPr>
            <p:ph type="title"/>
          </p:nvPr>
        </p:nvSpPr>
        <p:spPr>
          <a:xfrm>
            <a:off x="1691640" y="1995840"/>
            <a:ext cx="7272360" cy="647640"/>
          </a:xfrm>
          <a:prstGeom prst="rect">
            <a:avLst/>
          </a:prstGeom>
          <a:noFill/>
          <a:ln w="0">
            <a:noFill/>
          </a:ln>
        </p:spPr>
        <p:txBody>
          <a:bodyPr numCol="1" spcCol="0" anchor="ctr">
            <a:noAutofit/>
          </a:bodyPr>
          <a:lstStyle/>
          <a:p>
            <a:pPr indent="0">
              <a:lnSpc>
                <a:spcPct val="100000"/>
              </a:lnSpc>
              <a:buNone/>
            </a:pPr>
            <a:r>
              <a:rPr lang="pl-PL" sz="2800" b="0" strike="noStrike" spc="-1">
                <a:solidFill>
                  <a:srgbClr val="003399"/>
                </a:solidFill>
                <a:latin typeface="Lato Heavy"/>
                <a:ea typeface="Lato Heavy"/>
              </a:rPr>
              <a:t>MIASTA MAŁE</a:t>
            </a:r>
            <a:endParaRPr lang="pl-PL" sz="2800" b="0" strike="noStrike" spc="-1">
              <a:solidFill>
                <a:srgbClr val="192F51"/>
              </a:solidFill>
              <a:latin typeface="Calibri"/>
            </a:endParaRPr>
          </a:p>
        </p:txBody>
      </p:sp>
      <p:sp>
        <p:nvSpPr>
          <p:cNvPr id="300" name="PlaceHolder 2"/>
          <p:cNvSpPr>
            <a:spLocks noGrp="1"/>
          </p:cNvSpPr>
          <p:nvPr>
            <p:ph type="subTitle"/>
          </p:nvPr>
        </p:nvSpPr>
        <p:spPr>
          <a:xfrm>
            <a:off x="1679040" y="3435840"/>
            <a:ext cx="4816440" cy="1314000"/>
          </a:xfrm>
          <a:prstGeom prst="rect">
            <a:avLst/>
          </a:prstGeom>
          <a:noFill/>
          <a:ln w="0">
            <a:noFill/>
          </a:ln>
        </p:spPr>
        <p:txBody>
          <a:bodyPr numCol="1" spcCol="0" anchor="t">
            <a:noAutofit/>
          </a:bodyPr>
          <a:lstStyle/>
          <a:p>
            <a:pPr indent="0" algn="ctr">
              <a:buNone/>
            </a:pPr>
            <a:endParaRPr lang="pl-PL" sz="1400" b="0" strike="noStrike" spc="-1">
              <a:solidFill>
                <a:srgbClr val="8C8F97"/>
              </a:solidFill>
              <a:latin typeface="Lato Medium"/>
              <a:ea typeface="Lato Medium"/>
            </a:endParaRPr>
          </a:p>
        </p:txBody>
      </p:sp>
      <p:sp>
        <p:nvSpPr>
          <p:cNvPr id="301" name="PlaceHolder 3"/>
          <p:cNvSpPr>
            <a:spLocks noGrp="1"/>
          </p:cNvSpPr>
          <p:nvPr>
            <p:ph/>
          </p:nvPr>
        </p:nvSpPr>
        <p:spPr>
          <a:xfrm>
            <a:off x="1676520" y="987480"/>
            <a:ext cx="3615840" cy="504720"/>
          </a:xfrm>
          <a:prstGeom prst="rect">
            <a:avLst/>
          </a:prstGeom>
          <a:noFill/>
          <a:ln w="0">
            <a:noFill/>
          </a:ln>
        </p:spPr>
        <p:txBody>
          <a:bodyPr numCol="1" spcCol="0" anchor="t">
            <a:noAutofit/>
          </a:bodyPr>
          <a:lstStyle/>
          <a:p>
            <a:pPr indent="0">
              <a:spcBef>
                <a:spcPts val="1417"/>
              </a:spcBef>
              <a:buNone/>
            </a:pPr>
            <a:endParaRPr lang="pl-PL" sz="1400" b="0" strike="noStrike" spc="-1">
              <a:solidFill>
                <a:srgbClr val="808080"/>
              </a:solidFill>
              <a:latin typeface="Lato Medium"/>
              <a:ea typeface="Lato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PlaceHolder 1"/>
          <p:cNvSpPr>
            <a:spLocks noGrp="1"/>
          </p:cNvSpPr>
          <p:nvPr>
            <p:ph type="title"/>
          </p:nvPr>
        </p:nvSpPr>
        <p:spPr>
          <a:xfrm>
            <a:off x="251640" y="-20520"/>
            <a:ext cx="8632800" cy="647640"/>
          </a:xfrm>
          <a:prstGeom prst="rect">
            <a:avLst/>
          </a:prstGeom>
          <a:noFill/>
          <a:ln w="0">
            <a:noFill/>
          </a:ln>
        </p:spPr>
        <p:txBody>
          <a:bodyPr numCol="1" spcCol="0" anchor="ctr">
            <a:noAutofit/>
          </a:bodyPr>
          <a:lstStyle/>
          <a:p>
            <a:pPr indent="0">
              <a:lnSpc>
                <a:spcPct val="100000"/>
              </a:lnSpc>
              <a:buNone/>
            </a:pPr>
            <a:r>
              <a:rPr lang="pl-PL" sz="2000" b="0" strike="noStrike" spc="-1" dirty="0">
                <a:solidFill>
                  <a:srgbClr val="003399"/>
                </a:solidFill>
                <a:latin typeface="Lato Heavy"/>
                <a:ea typeface="Lato Heavy"/>
              </a:rPr>
              <a:t>Wartość dofinansowania ze środków polityki spójności</a:t>
            </a:r>
            <a:r>
              <a:rPr lang="pl-PL" sz="2000" b="0" strike="noStrike" spc="-1" dirty="0">
                <a:solidFill>
                  <a:schemeClr val="accent5"/>
                </a:solidFill>
                <a:latin typeface="Lato Heavy"/>
                <a:ea typeface="Lato Heavy"/>
              </a:rPr>
              <a:t>…. </a:t>
            </a:r>
            <a:endParaRPr lang="pl-PL" sz="2000" b="0" strike="noStrike" spc="-1" dirty="0">
              <a:solidFill>
                <a:schemeClr val="accent5"/>
              </a:solidFill>
              <a:latin typeface="Calibri"/>
            </a:endParaRPr>
          </a:p>
        </p:txBody>
      </p:sp>
      <p:sp>
        <p:nvSpPr>
          <p:cNvPr id="303" name="Tytuł 1"/>
          <p:cNvSpPr/>
          <p:nvPr/>
        </p:nvSpPr>
        <p:spPr>
          <a:xfrm>
            <a:off x="251640" y="699480"/>
            <a:ext cx="6336360" cy="575640"/>
          </a:xfrm>
          <a:prstGeom prst="rect">
            <a:avLst/>
          </a:prstGeom>
          <a:noFill/>
          <a:ln w="0">
            <a:noFill/>
          </a:ln>
        </p:spPr>
        <p:style>
          <a:lnRef idx="0">
            <a:scrgbClr r="0" g="0" b="0"/>
          </a:lnRef>
          <a:fillRef idx="0">
            <a:scrgbClr r="0" g="0" b="0"/>
          </a:fillRef>
          <a:effectRef idx="0">
            <a:scrgbClr r="0" g="0" b="0"/>
          </a:effectRef>
          <a:fontRef idx="minor"/>
        </p:style>
        <p:txBody>
          <a:bodyPr numCol="1" spcCol="0" anchor="ctr">
            <a:noAutofit/>
          </a:bodyPr>
          <a:lstStyle/>
          <a:p>
            <a:pPr>
              <a:lnSpc>
                <a:spcPct val="100000"/>
              </a:lnSpc>
            </a:pPr>
            <a:r>
              <a:rPr lang="pl-PL" sz="2000" b="0" strike="noStrike" spc="-1">
                <a:solidFill>
                  <a:srgbClr val="003399"/>
                </a:solidFill>
                <a:latin typeface="Lato Heavy"/>
                <a:ea typeface="Lato Heavy"/>
              </a:rPr>
              <a:t>Miasta małe</a:t>
            </a:r>
            <a:endParaRPr lang="pl-PL" sz="2000" b="0" strike="noStrike" spc="-1">
              <a:solidFill>
                <a:srgbClr val="000000"/>
              </a:solidFill>
              <a:latin typeface="Arial"/>
            </a:endParaRPr>
          </a:p>
        </p:txBody>
      </p:sp>
      <p:sp>
        <p:nvSpPr>
          <p:cNvPr id="304" name="Owal 23" descr="Owal przedstawiający wartość dotyczące małych miast"/>
          <p:cNvSpPr/>
          <p:nvPr/>
        </p:nvSpPr>
        <p:spPr>
          <a:xfrm>
            <a:off x="654120" y="1852560"/>
            <a:ext cx="1698120" cy="1674360"/>
          </a:xfrm>
          <a:prstGeom prst="ellipse">
            <a:avLst/>
          </a:prstGeom>
          <a:noFill/>
          <a:ln w="31750">
            <a:solidFill>
              <a:srgbClr val="7AF6A3"/>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rgbClr val="C5FBD7"/>
              </a:solidFill>
              <a:latin typeface="Arial"/>
            </a:endParaRPr>
          </a:p>
        </p:txBody>
      </p:sp>
      <p:sp>
        <p:nvSpPr>
          <p:cNvPr id="305" name="pole tekstowe 24"/>
          <p:cNvSpPr/>
          <p:nvPr/>
        </p:nvSpPr>
        <p:spPr>
          <a:xfrm>
            <a:off x="250920" y="1319040"/>
            <a:ext cx="2688840" cy="249480"/>
          </a:xfrm>
          <a:prstGeom prst="rect">
            <a:avLst/>
          </a:prstGeom>
          <a:noFill/>
          <a:ln w="0">
            <a:solidFill>
              <a:srgbClr val="7AF6A3"/>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050" b="1" strike="noStrike" spc="-1">
                <a:solidFill>
                  <a:srgbClr val="7AF6A3"/>
                </a:solidFill>
                <a:latin typeface="Lato Medium"/>
                <a:ea typeface="Lato Medium"/>
              </a:rPr>
              <a:t>POLSKA OGÓŁEM</a:t>
            </a:r>
            <a:endParaRPr lang="pl-PL" sz="1050" b="0" strike="noStrike" spc="-1">
              <a:solidFill>
                <a:srgbClr val="000000"/>
              </a:solidFill>
              <a:latin typeface="Arial"/>
            </a:endParaRPr>
          </a:p>
        </p:txBody>
      </p:sp>
      <p:sp>
        <p:nvSpPr>
          <p:cNvPr id="306" name="pole tekstowe 2" descr="Polska ogółem 38,4 mld PLN"/>
          <p:cNvSpPr/>
          <p:nvPr/>
        </p:nvSpPr>
        <p:spPr>
          <a:xfrm>
            <a:off x="922320" y="2317680"/>
            <a:ext cx="1195200" cy="729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2800" b="1" strike="noStrike" spc="-1" dirty="0">
                <a:solidFill>
                  <a:srgbClr val="7AF6A3"/>
                </a:solidFill>
                <a:latin typeface="Lato Medium"/>
                <a:ea typeface="Lato Medium"/>
              </a:rPr>
              <a:t>38,4</a:t>
            </a:r>
            <a:endParaRPr lang="pl-PL" sz="2800" b="0" strike="noStrike" spc="-1" dirty="0">
              <a:solidFill>
                <a:srgbClr val="000000"/>
              </a:solidFill>
              <a:latin typeface="Arial"/>
            </a:endParaRPr>
          </a:p>
          <a:p>
            <a:pPr algn="ctr">
              <a:lnSpc>
                <a:spcPct val="100000"/>
              </a:lnSpc>
            </a:pPr>
            <a:r>
              <a:rPr lang="pl-PL" sz="1400" b="0" strike="noStrike" spc="-1" dirty="0">
                <a:solidFill>
                  <a:srgbClr val="7AF6A3"/>
                </a:solidFill>
                <a:latin typeface="Lato Medium"/>
                <a:ea typeface="Lato Medium"/>
              </a:rPr>
              <a:t>mld PLN</a:t>
            </a:r>
            <a:endParaRPr lang="pl-PL" sz="1400" b="0" strike="noStrike" spc="-1" dirty="0">
              <a:solidFill>
                <a:srgbClr val="000000"/>
              </a:solidFill>
              <a:latin typeface="Arial"/>
            </a:endParaRPr>
          </a:p>
        </p:txBody>
      </p:sp>
      <p:sp>
        <p:nvSpPr>
          <p:cNvPr id="307" name="pole tekstowe 46"/>
          <p:cNvSpPr/>
          <p:nvPr/>
        </p:nvSpPr>
        <p:spPr>
          <a:xfrm>
            <a:off x="2367000" y="4162320"/>
            <a:ext cx="1368000" cy="241920"/>
          </a:xfrm>
          <a:prstGeom prst="rect">
            <a:avLst/>
          </a:prstGeom>
          <a:noFill/>
          <a:ln w="0">
            <a:solidFill>
              <a:srgbClr val="BCD5ED">
                <a:shade val="50000"/>
              </a:srgbClr>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000" b="1" strike="noStrike" spc="-1">
                <a:solidFill>
                  <a:schemeClr val="accent3">
                    <a:lumMod val="75000"/>
                  </a:schemeClr>
                </a:solidFill>
                <a:latin typeface="Lato Medium"/>
                <a:ea typeface="Lato Medium"/>
              </a:rPr>
              <a:t>Per capita</a:t>
            </a:r>
            <a:endParaRPr lang="pl-PL" sz="1000" b="0" strike="noStrike" spc="-1">
              <a:solidFill>
                <a:srgbClr val="000000"/>
              </a:solidFill>
              <a:latin typeface="Arial"/>
            </a:endParaRPr>
          </a:p>
        </p:txBody>
      </p:sp>
      <p:grpSp>
        <p:nvGrpSpPr>
          <p:cNvPr id="308" name="Grupa 19" descr="Polska ogółem 4376 PLN per capita"/>
          <p:cNvGrpSpPr/>
          <p:nvPr/>
        </p:nvGrpSpPr>
        <p:grpSpPr>
          <a:xfrm>
            <a:off x="1015920" y="3808440"/>
            <a:ext cx="975960" cy="960120"/>
            <a:chOff x="1015920" y="3808440"/>
            <a:chExt cx="975960" cy="960120"/>
          </a:xfrm>
        </p:grpSpPr>
        <p:sp>
          <p:nvSpPr>
            <p:cNvPr id="309" name="Owal 48"/>
            <p:cNvSpPr/>
            <p:nvPr/>
          </p:nvSpPr>
          <p:spPr>
            <a:xfrm>
              <a:off x="1015920" y="3808440"/>
              <a:ext cx="975960" cy="960120"/>
            </a:xfrm>
            <a:prstGeom prst="ellipse">
              <a:avLst/>
            </a:prstGeom>
            <a:noFill/>
            <a:ln w="31750">
              <a:solidFill>
                <a:srgbClr val="7AF6A3"/>
              </a:solidFill>
              <a:prstDash val="sysDot"/>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chemeClr val="lt1"/>
                </a:solidFill>
                <a:latin typeface="Arial"/>
              </a:endParaRPr>
            </a:p>
          </p:txBody>
        </p:sp>
        <p:sp>
          <p:nvSpPr>
            <p:cNvPr id="310" name="pole tekstowe 21"/>
            <p:cNvSpPr/>
            <p:nvPr/>
          </p:nvSpPr>
          <p:spPr>
            <a:xfrm>
              <a:off x="1193760" y="4100400"/>
              <a:ext cx="599760" cy="394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100" b="1" strike="noStrike" spc="-1">
                  <a:solidFill>
                    <a:srgbClr val="7AF6A3"/>
                  </a:solidFill>
                  <a:latin typeface="Lato Medium"/>
                  <a:ea typeface="Lato Medium"/>
                </a:rPr>
                <a:t>4 376</a:t>
              </a:r>
              <a:endParaRPr lang="pl-PL" sz="1100" b="0" strike="noStrike" spc="-1">
                <a:solidFill>
                  <a:srgbClr val="000000"/>
                </a:solidFill>
                <a:latin typeface="Arial"/>
              </a:endParaRPr>
            </a:p>
            <a:p>
              <a:pPr algn="ctr">
                <a:lnSpc>
                  <a:spcPct val="100000"/>
                </a:lnSpc>
              </a:pPr>
              <a:r>
                <a:rPr lang="pl-PL" sz="900" b="0" strike="noStrike" spc="-1">
                  <a:solidFill>
                    <a:srgbClr val="7AF6A3"/>
                  </a:solidFill>
                  <a:latin typeface="Lato Medium"/>
                  <a:ea typeface="Lato Medium"/>
                </a:rPr>
                <a:t>PLN</a:t>
              </a:r>
              <a:endParaRPr lang="pl-PL" sz="900" b="0" strike="noStrike" spc="-1">
                <a:solidFill>
                  <a:srgbClr val="000000"/>
                </a:solidFill>
                <a:latin typeface="Arial"/>
              </a:endParaRPr>
            </a:p>
          </p:txBody>
        </p:sp>
      </p:grpSp>
      <p:sp>
        <p:nvSpPr>
          <p:cNvPr id="311" name="pole tekstowe 50"/>
          <p:cNvSpPr/>
          <p:nvPr/>
        </p:nvSpPr>
        <p:spPr>
          <a:xfrm>
            <a:off x="3203640" y="1314360"/>
            <a:ext cx="2688840" cy="249480"/>
          </a:xfrm>
          <a:prstGeom prst="rect">
            <a:avLst/>
          </a:prstGeom>
          <a:noFill/>
          <a:ln w="0">
            <a:solidFill>
              <a:srgbClr val="00B050"/>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050" b="1" strike="noStrike" spc="-1">
                <a:solidFill>
                  <a:srgbClr val="00B050"/>
                </a:solidFill>
                <a:latin typeface="Lato Medium"/>
                <a:ea typeface="Lato Medium"/>
              </a:rPr>
              <a:t>POLSKA WSCHODNIA</a:t>
            </a:r>
            <a:endParaRPr lang="pl-PL" sz="1050" b="0" strike="noStrike" spc="-1">
              <a:solidFill>
                <a:srgbClr val="000000"/>
              </a:solidFill>
              <a:latin typeface="Arial"/>
            </a:endParaRPr>
          </a:p>
        </p:txBody>
      </p:sp>
      <p:sp>
        <p:nvSpPr>
          <p:cNvPr id="312" name="pole tekstowe 51"/>
          <p:cNvSpPr/>
          <p:nvPr/>
        </p:nvSpPr>
        <p:spPr>
          <a:xfrm>
            <a:off x="6134040" y="1314360"/>
            <a:ext cx="2688840" cy="249480"/>
          </a:xfrm>
          <a:prstGeom prst="rect">
            <a:avLst/>
          </a:prstGeom>
          <a:noFill/>
          <a:ln w="0">
            <a:solidFill>
              <a:srgbClr val="006600"/>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050" b="1" strike="noStrike" spc="-1">
                <a:solidFill>
                  <a:srgbClr val="006600"/>
                </a:solidFill>
                <a:latin typeface="Lato Medium"/>
                <a:ea typeface="Lato Medium"/>
              </a:rPr>
              <a:t>WOJ. PODKARPACKIE</a:t>
            </a:r>
            <a:endParaRPr lang="pl-PL" sz="1050" b="0" strike="noStrike" spc="-1">
              <a:solidFill>
                <a:srgbClr val="000000"/>
              </a:solidFill>
              <a:latin typeface="Arial"/>
            </a:endParaRPr>
          </a:p>
        </p:txBody>
      </p:sp>
      <p:sp>
        <p:nvSpPr>
          <p:cNvPr id="313" name="Owal 52" descr="Polska wschodnia 12,9 mld PLN"/>
          <p:cNvSpPr/>
          <p:nvPr/>
        </p:nvSpPr>
        <p:spPr>
          <a:xfrm>
            <a:off x="3746520" y="1852560"/>
            <a:ext cx="1698120" cy="1674360"/>
          </a:xfrm>
          <a:prstGeom prst="ellipse">
            <a:avLst/>
          </a:prstGeom>
          <a:noFill/>
          <a:ln w="31750">
            <a:solidFill>
              <a:srgbClr val="00B05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chemeClr val="lt1"/>
              </a:solidFill>
              <a:latin typeface="Arial"/>
            </a:endParaRPr>
          </a:p>
        </p:txBody>
      </p:sp>
      <p:grpSp>
        <p:nvGrpSpPr>
          <p:cNvPr id="314" name="Grupa 19" descr="Polska wschodnia 6521 PLN per capita"/>
          <p:cNvGrpSpPr/>
          <p:nvPr/>
        </p:nvGrpSpPr>
        <p:grpSpPr>
          <a:xfrm>
            <a:off x="4106880" y="3808440"/>
            <a:ext cx="975960" cy="960120"/>
            <a:chOff x="4106880" y="3808440"/>
            <a:chExt cx="975960" cy="960120"/>
          </a:xfrm>
        </p:grpSpPr>
        <p:sp>
          <p:nvSpPr>
            <p:cNvPr id="315" name="Owal 54"/>
            <p:cNvSpPr/>
            <p:nvPr/>
          </p:nvSpPr>
          <p:spPr>
            <a:xfrm>
              <a:off x="4106880" y="3808440"/>
              <a:ext cx="975960" cy="960120"/>
            </a:xfrm>
            <a:prstGeom prst="ellipse">
              <a:avLst/>
            </a:prstGeom>
            <a:noFill/>
            <a:ln w="31750">
              <a:solidFill>
                <a:srgbClr val="00B050"/>
              </a:solidFill>
              <a:prstDash val="sysDot"/>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chemeClr val="lt1"/>
                </a:solidFill>
                <a:latin typeface="Arial"/>
              </a:endParaRPr>
            </a:p>
          </p:txBody>
        </p:sp>
        <p:sp>
          <p:nvSpPr>
            <p:cNvPr id="316" name="pole tekstowe 21"/>
            <p:cNvSpPr/>
            <p:nvPr/>
          </p:nvSpPr>
          <p:spPr>
            <a:xfrm>
              <a:off x="4284720" y="4100400"/>
              <a:ext cx="599760" cy="394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100" b="1" strike="noStrike" spc="-1">
                  <a:solidFill>
                    <a:srgbClr val="00B050"/>
                  </a:solidFill>
                  <a:latin typeface="Lato Medium"/>
                  <a:ea typeface="Lato Medium"/>
                </a:rPr>
                <a:t>6 521</a:t>
              </a:r>
              <a:endParaRPr lang="pl-PL" sz="1100" b="0" strike="noStrike" spc="-1">
                <a:solidFill>
                  <a:srgbClr val="000000"/>
                </a:solidFill>
                <a:latin typeface="Arial"/>
              </a:endParaRPr>
            </a:p>
            <a:p>
              <a:pPr algn="ctr">
                <a:lnSpc>
                  <a:spcPct val="100000"/>
                </a:lnSpc>
              </a:pPr>
              <a:r>
                <a:rPr lang="pl-PL" sz="900" b="0" strike="noStrike" spc="-1">
                  <a:solidFill>
                    <a:srgbClr val="00B050"/>
                  </a:solidFill>
                  <a:latin typeface="Lato Medium"/>
                  <a:ea typeface="Lato Medium"/>
                </a:rPr>
                <a:t>PLN</a:t>
              </a:r>
              <a:endParaRPr lang="pl-PL" sz="900" b="0" strike="noStrike" spc="-1">
                <a:solidFill>
                  <a:srgbClr val="000000"/>
                </a:solidFill>
                <a:latin typeface="Arial"/>
              </a:endParaRPr>
            </a:p>
          </p:txBody>
        </p:sp>
      </p:grpSp>
      <p:sp>
        <p:nvSpPr>
          <p:cNvPr id="317" name="Owal 56" descr="Województwo Podkarpackie 3,1 mld PLN"/>
          <p:cNvSpPr/>
          <p:nvPr/>
        </p:nvSpPr>
        <p:spPr>
          <a:xfrm>
            <a:off x="6659640" y="1852560"/>
            <a:ext cx="1698120" cy="1674360"/>
          </a:xfrm>
          <a:prstGeom prst="ellipse">
            <a:avLst/>
          </a:prstGeom>
          <a:noFill/>
          <a:ln w="31750">
            <a:solidFill>
              <a:srgbClr val="0066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rgbClr val="006600"/>
              </a:solidFill>
              <a:latin typeface="Arial"/>
            </a:endParaRPr>
          </a:p>
        </p:txBody>
      </p:sp>
      <p:grpSp>
        <p:nvGrpSpPr>
          <p:cNvPr id="318" name="Grupa 19" descr="Województwo Podkarpackie 6088 PLN per capita"/>
          <p:cNvGrpSpPr/>
          <p:nvPr/>
        </p:nvGrpSpPr>
        <p:grpSpPr>
          <a:xfrm>
            <a:off x="7021440" y="3808440"/>
            <a:ext cx="975960" cy="960120"/>
            <a:chOff x="7021440" y="3808440"/>
            <a:chExt cx="975960" cy="960120"/>
          </a:xfrm>
        </p:grpSpPr>
        <p:sp>
          <p:nvSpPr>
            <p:cNvPr id="319" name="Owal 58"/>
            <p:cNvSpPr/>
            <p:nvPr/>
          </p:nvSpPr>
          <p:spPr>
            <a:xfrm>
              <a:off x="7021440" y="3808440"/>
              <a:ext cx="975960" cy="960120"/>
            </a:xfrm>
            <a:prstGeom prst="ellipse">
              <a:avLst/>
            </a:prstGeom>
            <a:noFill/>
            <a:ln w="31750">
              <a:solidFill>
                <a:srgbClr val="006600"/>
              </a:solidFill>
              <a:prstDash val="sysDot"/>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chemeClr val="lt1"/>
                </a:solidFill>
                <a:latin typeface="Arial"/>
              </a:endParaRPr>
            </a:p>
          </p:txBody>
        </p:sp>
        <p:sp>
          <p:nvSpPr>
            <p:cNvPr id="320" name="pole tekstowe 21"/>
            <p:cNvSpPr/>
            <p:nvPr/>
          </p:nvSpPr>
          <p:spPr>
            <a:xfrm>
              <a:off x="7199280" y="4100400"/>
              <a:ext cx="599760" cy="394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100" b="1" strike="noStrike" spc="-1">
                  <a:solidFill>
                    <a:srgbClr val="006600"/>
                  </a:solidFill>
                  <a:latin typeface="Lato Medium"/>
                  <a:ea typeface="Lato Medium"/>
                </a:rPr>
                <a:t>6 088</a:t>
              </a:r>
              <a:endParaRPr lang="pl-PL" sz="1100" b="0" strike="noStrike" spc="-1">
                <a:solidFill>
                  <a:srgbClr val="000000"/>
                </a:solidFill>
                <a:latin typeface="Arial"/>
              </a:endParaRPr>
            </a:p>
            <a:p>
              <a:pPr algn="ctr">
                <a:lnSpc>
                  <a:spcPct val="100000"/>
                </a:lnSpc>
              </a:pPr>
              <a:r>
                <a:rPr lang="pl-PL" sz="900" b="0" strike="noStrike" spc="-1">
                  <a:solidFill>
                    <a:srgbClr val="006600"/>
                  </a:solidFill>
                  <a:latin typeface="Lato Medium"/>
                  <a:ea typeface="Lato Medium"/>
                </a:rPr>
                <a:t>PLN</a:t>
              </a:r>
              <a:endParaRPr lang="pl-PL" sz="900" b="0" strike="noStrike" spc="-1">
                <a:solidFill>
                  <a:srgbClr val="000000"/>
                </a:solidFill>
                <a:latin typeface="Arial"/>
              </a:endParaRPr>
            </a:p>
          </p:txBody>
        </p:sp>
      </p:grpSp>
      <p:sp>
        <p:nvSpPr>
          <p:cNvPr id="321" name="pole tekstowe 60"/>
          <p:cNvSpPr/>
          <p:nvPr/>
        </p:nvSpPr>
        <p:spPr>
          <a:xfrm>
            <a:off x="5388120" y="4162320"/>
            <a:ext cx="1368000" cy="241920"/>
          </a:xfrm>
          <a:prstGeom prst="rect">
            <a:avLst/>
          </a:prstGeom>
          <a:noFill/>
          <a:ln w="0">
            <a:solidFill>
              <a:srgbClr val="BCD5ED">
                <a:shade val="50000"/>
              </a:srgbClr>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000" b="1" strike="noStrike" spc="-1">
                <a:solidFill>
                  <a:schemeClr val="accent3">
                    <a:lumMod val="75000"/>
                  </a:schemeClr>
                </a:solidFill>
                <a:latin typeface="Lato Medium"/>
                <a:ea typeface="Lato Medium"/>
              </a:rPr>
              <a:t>Per capita</a:t>
            </a:r>
            <a:endParaRPr lang="pl-PL" sz="1000" b="0" strike="noStrike" spc="-1">
              <a:solidFill>
                <a:srgbClr val="000000"/>
              </a:solidFill>
              <a:latin typeface="Arial"/>
            </a:endParaRPr>
          </a:p>
        </p:txBody>
      </p:sp>
      <p:sp>
        <p:nvSpPr>
          <p:cNvPr id="322" name="pole tekstowe 2"/>
          <p:cNvSpPr/>
          <p:nvPr/>
        </p:nvSpPr>
        <p:spPr>
          <a:xfrm>
            <a:off x="3997440" y="2317680"/>
            <a:ext cx="1195200" cy="729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2800" b="1" strike="noStrike" spc="-1">
                <a:solidFill>
                  <a:srgbClr val="00B050"/>
                </a:solidFill>
                <a:latin typeface="Lato Medium"/>
                <a:ea typeface="Lato Medium"/>
              </a:rPr>
              <a:t>12,9</a:t>
            </a:r>
            <a:endParaRPr lang="pl-PL" sz="2800" b="0" strike="noStrike" spc="-1">
              <a:solidFill>
                <a:srgbClr val="000000"/>
              </a:solidFill>
              <a:latin typeface="Arial"/>
            </a:endParaRPr>
          </a:p>
          <a:p>
            <a:pPr algn="ctr">
              <a:lnSpc>
                <a:spcPct val="100000"/>
              </a:lnSpc>
            </a:pPr>
            <a:r>
              <a:rPr lang="pl-PL" sz="1400" b="0" strike="noStrike" spc="-1">
                <a:solidFill>
                  <a:srgbClr val="00B050"/>
                </a:solidFill>
                <a:latin typeface="Lato Medium"/>
                <a:ea typeface="Lato Medium"/>
              </a:rPr>
              <a:t>mld PLN</a:t>
            </a:r>
            <a:endParaRPr lang="pl-PL" sz="1400" b="0" strike="noStrike" spc="-1">
              <a:solidFill>
                <a:srgbClr val="000000"/>
              </a:solidFill>
              <a:latin typeface="Arial"/>
            </a:endParaRPr>
          </a:p>
        </p:txBody>
      </p:sp>
      <p:sp>
        <p:nvSpPr>
          <p:cNvPr id="323" name="pole tekstowe 2"/>
          <p:cNvSpPr/>
          <p:nvPr/>
        </p:nvSpPr>
        <p:spPr>
          <a:xfrm>
            <a:off x="6881760" y="2317680"/>
            <a:ext cx="1195200" cy="729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2800" b="1" strike="noStrike" spc="-1">
                <a:solidFill>
                  <a:srgbClr val="006600"/>
                </a:solidFill>
                <a:latin typeface="Lato Medium"/>
                <a:ea typeface="Lato Medium"/>
              </a:rPr>
              <a:t>3,1</a:t>
            </a:r>
            <a:endParaRPr lang="pl-PL" sz="2800" b="0" strike="noStrike" spc="-1">
              <a:solidFill>
                <a:srgbClr val="000000"/>
              </a:solidFill>
              <a:latin typeface="Arial"/>
            </a:endParaRPr>
          </a:p>
          <a:p>
            <a:pPr algn="ctr">
              <a:lnSpc>
                <a:spcPct val="100000"/>
              </a:lnSpc>
            </a:pPr>
            <a:r>
              <a:rPr lang="pl-PL" sz="1400" b="0" strike="noStrike" spc="-1">
                <a:solidFill>
                  <a:srgbClr val="006600"/>
                </a:solidFill>
                <a:latin typeface="Lato Medium"/>
                <a:ea typeface="Lato Medium"/>
              </a:rPr>
              <a:t>mld PLN</a:t>
            </a:r>
            <a:endParaRPr lang="pl-PL" sz="1400" b="0" strike="noStrike" spc="-1">
              <a:solidFill>
                <a:srgbClr val="000000"/>
              </a:solidFill>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PlaceHolder 1"/>
          <p:cNvSpPr>
            <a:spLocks noGrp="1"/>
          </p:cNvSpPr>
          <p:nvPr>
            <p:ph type="title"/>
          </p:nvPr>
        </p:nvSpPr>
        <p:spPr>
          <a:xfrm>
            <a:off x="251640" y="-20520"/>
            <a:ext cx="8784720" cy="647640"/>
          </a:xfrm>
          <a:prstGeom prst="rect">
            <a:avLst/>
          </a:prstGeom>
          <a:noFill/>
          <a:ln w="0">
            <a:noFill/>
          </a:ln>
        </p:spPr>
        <p:txBody>
          <a:bodyPr numCol="1" spcCol="0" anchor="ctr">
            <a:noAutofit/>
          </a:bodyPr>
          <a:lstStyle/>
          <a:p>
            <a:pPr indent="0">
              <a:lnSpc>
                <a:spcPct val="100000"/>
              </a:lnSpc>
              <a:buNone/>
            </a:pPr>
            <a:r>
              <a:rPr lang="pl-PL" sz="2000" b="0" strike="noStrike" spc="-1">
                <a:solidFill>
                  <a:srgbClr val="003399"/>
                </a:solidFill>
                <a:latin typeface="Lato Heavy"/>
                <a:ea typeface="Lato Heavy"/>
              </a:rPr>
              <a:t>Obszary wsparcia wg wartości dofinansowania ze środków polityki spójności</a:t>
            </a:r>
            <a:endParaRPr lang="pl-PL" sz="2000" b="0" strike="noStrike" spc="-1">
              <a:solidFill>
                <a:srgbClr val="192F51"/>
              </a:solidFill>
              <a:latin typeface="Calibri"/>
            </a:endParaRPr>
          </a:p>
        </p:txBody>
      </p:sp>
      <p:sp>
        <p:nvSpPr>
          <p:cNvPr id="325" name="Tytuł 1"/>
          <p:cNvSpPr/>
          <p:nvPr/>
        </p:nvSpPr>
        <p:spPr>
          <a:xfrm>
            <a:off x="251640" y="699480"/>
            <a:ext cx="6336360" cy="575640"/>
          </a:xfrm>
          <a:prstGeom prst="rect">
            <a:avLst/>
          </a:prstGeom>
          <a:noFill/>
          <a:ln w="0">
            <a:noFill/>
          </a:ln>
        </p:spPr>
        <p:style>
          <a:lnRef idx="0">
            <a:scrgbClr r="0" g="0" b="0"/>
          </a:lnRef>
          <a:fillRef idx="0">
            <a:scrgbClr r="0" g="0" b="0"/>
          </a:fillRef>
          <a:effectRef idx="0">
            <a:scrgbClr r="0" g="0" b="0"/>
          </a:effectRef>
          <a:fontRef idx="minor"/>
        </p:style>
        <p:txBody>
          <a:bodyPr numCol="1" spcCol="0" anchor="ctr">
            <a:noAutofit/>
          </a:bodyPr>
          <a:lstStyle/>
          <a:p>
            <a:pPr>
              <a:lnSpc>
                <a:spcPct val="100000"/>
              </a:lnSpc>
            </a:pPr>
            <a:r>
              <a:rPr lang="pl-PL" sz="2000" b="0" strike="noStrike" spc="-1">
                <a:solidFill>
                  <a:srgbClr val="003399"/>
                </a:solidFill>
                <a:latin typeface="Lato Heavy"/>
                <a:ea typeface="Lato Heavy"/>
              </a:rPr>
              <a:t>Województwo Podkarpackie</a:t>
            </a:r>
            <a:endParaRPr lang="pl-PL" sz="2000" b="0" strike="noStrike" spc="-1">
              <a:solidFill>
                <a:srgbClr val="000000"/>
              </a:solidFill>
              <a:latin typeface="Arial"/>
            </a:endParaRPr>
          </a:p>
        </p:txBody>
      </p:sp>
      <p:sp>
        <p:nvSpPr>
          <p:cNvPr id="326" name="pole tekstowe 30"/>
          <p:cNvSpPr/>
          <p:nvPr/>
        </p:nvSpPr>
        <p:spPr>
          <a:xfrm>
            <a:off x="298440" y="1319040"/>
            <a:ext cx="2688840" cy="249480"/>
          </a:xfrm>
          <a:prstGeom prst="rect">
            <a:avLst/>
          </a:prstGeom>
          <a:noFill/>
          <a:ln w="0">
            <a:solidFill>
              <a:srgbClr val="C6C7C8">
                <a:lumMod val="50000"/>
              </a:srgbClr>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050" b="1" strike="noStrike" spc="-1">
                <a:solidFill>
                  <a:schemeClr val="accent3">
                    <a:lumMod val="50000"/>
                  </a:schemeClr>
                </a:solidFill>
                <a:latin typeface="Lato Medium"/>
                <a:ea typeface="Lato Medium"/>
              </a:rPr>
              <a:t>MIASTA DUŻE</a:t>
            </a:r>
            <a:endParaRPr lang="pl-PL" sz="1050" b="0" strike="noStrike" spc="-1">
              <a:solidFill>
                <a:srgbClr val="000000"/>
              </a:solidFill>
              <a:latin typeface="Arial"/>
            </a:endParaRPr>
          </a:p>
        </p:txBody>
      </p:sp>
      <p:sp>
        <p:nvSpPr>
          <p:cNvPr id="327" name="pole tekstowe 31"/>
          <p:cNvSpPr/>
          <p:nvPr/>
        </p:nvSpPr>
        <p:spPr>
          <a:xfrm>
            <a:off x="3203640" y="1314360"/>
            <a:ext cx="2688840" cy="249480"/>
          </a:xfrm>
          <a:prstGeom prst="rect">
            <a:avLst/>
          </a:prstGeom>
          <a:noFill/>
          <a:ln w="0">
            <a:solidFill>
              <a:srgbClr val="BCD5ED">
                <a:lumMod val="50000"/>
              </a:srgbClr>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050" b="1" strike="noStrike" spc="-1">
                <a:solidFill>
                  <a:schemeClr val="accent1">
                    <a:lumMod val="25000"/>
                  </a:schemeClr>
                </a:solidFill>
                <a:latin typeface="Lato Medium"/>
                <a:ea typeface="Lato Medium"/>
              </a:rPr>
              <a:t>MIASTA ŚREDNIE</a:t>
            </a:r>
            <a:endParaRPr lang="pl-PL" sz="1050" b="0" strike="noStrike" spc="-1">
              <a:solidFill>
                <a:srgbClr val="000000"/>
              </a:solidFill>
              <a:latin typeface="Arial"/>
            </a:endParaRPr>
          </a:p>
        </p:txBody>
      </p:sp>
      <p:sp>
        <p:nvSpPr>
          <p:cNvPr id="328" name="pole tekstowe 32"/>
          <p:cNvSpPr/>
          <p:nvPr/>
        </p:nvSpPr>
        <p:spPr>
          <a:xfrm>
            <a:off x="6134040" y="1314360"/>
            <a:ext cx="2688840" cy="249480"/>
          </a:xfrm>
          <a:prstGeom prst="rect">
            <a:avLst/>
          </a:prstGeom>
          <a:noFill/>
          <a:ln w="0">
            <a:solidFill>
              <a:srgbClr val="007635"/>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050" b="1" strike="noStrike" spc="-1">
                <a:solidFill>
                  <a:srgbClr val="007635"/>
                </a:solidFill>
                <a:latin typeface="Lato Medium"/>
                <a:ea typeface="Lato Medium"/>
              </a:rPr>
              <a:t>MIASTA MAŁE</a:t>
            </a:r>
            <a:endParaRPr lang="pl-PL" sz="1050" b="0" strike="noStrike" spc="-1">
              <a:solidFill>
                <a:srgbClr val="000000"/>
              </a:solidFill>
              <a:latin typeface="Arial"/>
            </a:endParaRPr>
          </a:p>
        </p:txBody>
      </p:sp>
      <p:graphicFrame>
        <p:nvGraphicFramePr>
          <p:cNvPr id="329" name="Wykres 24" descr="Wykres kołowy dotyczące woj. Podkarpackiego. Miasta małe: 36,0% Transport, 22,9% Badania i rozwój technologiczny (B+RT), innowacje i przedsiębiorczość , 14,8% Energia , 26,3% Pozostałe"/>
          <p:cNvGraphicFramePr/>
          <p:nvPr>
            <p:extLst>
              <p:ext uri="{D42A27DB-BD31-4B8C-83A1-F6EECF244321}">
                <p14:modId xmlns:p14="http://schemas.microsoft.com/office/powerpoint/2010/main" val="1618944973"/>
              </p:ext>
            </p:extLst>
          </p:nvPr>
        </p:nvGraphicFramePr>
        <p:xfrm>
          <a:off x="5837400" y="1612800"/>
          <a:ext cx="3285720" cy="3241440"/>
        </p:xfrm>
        <a:graphic>
          <a:graphicData uri="http://schemas.openxmlformats.org/presentationml/2006/ole">
            <mc:AlternateContent xmlns:mc="http://schemas.openxmlformats.org/markup-compatibility/2006">
              <mc:Choice xmlns:v="urn:schemas-microsoft-com:vml" Requires="v">
                <p:oleObj spid="_x0000_s3095" r:id="rId4" imgW="0" imgH="0" progId="Excel.Chart.8">
                  <p:embed/>
                </p:oleObj>
              </mc:Choice>
              <mc:Fallback>
                <p:oleObj r:id="rId4" imgW="0" imgH="0" progId="Excel.Chart.8">
                  <p:embed/>
                  <p:pic>
                    <p:nvPicPr>
                      <p:cNvPr id="330" name="Wykres 24"/>
                      <p:cNvPicPr/>
                      <p:nvPr/>
                    </p:nvPicPr>
                    <p:blipFill>
                      <a:blip r:embed="rId5"/>
                      <a:stretch/>
                    </p:blipFill>
                    <p:spPr>
                      <a:xfrm>
                        <a:off x="5837400" y="1612800"/>
                        <a:ext cx="3285720" cy="3241440"/>
                      </a:xfrm>
                      <a:prstGeom prst="rect">
                        <a:avLst/>
                      </a:prstGeom>
                      <a:ln w="0">
                        <a:noFill/>
                      </a:ln>
                    </p:spPr>
                  </p:pic>
                </p:oleObj>
              </mc:Fallback>
            </mc:AlternateContent>
          </a:graphicData>
        </a:graphic>
      </p:graphicFrame>
      <p:graphicFrame>
        <p:nvGraphicFramePr>
          <p:cNvPr id="331" name="Wykres 26" descr="Wykres kołowy dotyczące woj. Podkarpackiego. Miasta duże: 36,4% Badania i rozwój technologiczny (B+RT), innowacje i przedsiębiorczość, 31,4% Transport, 11,1% System instytucjonalny, 21,1% Pozostałe"/>
          <p:cNvGraphicFramePr/>
          <p:nvPr>
            <p:extLst>
              <p:ext uri="{D42A27DB-BD31-4B8C-83A1-F6EECF244321}">
                <p14:modId xmlns:p14="http://schemas.microsoft.com/office/powerpoint/2010/main" val="3566282078"/>
              </p:ext>
            </p:extLst>
          </p:nvPr>
        </p:nvGraphicFramePr>
        <p:xfrm>
          <a:off x="-8640" y="1619280"/>
          <a:ext cx="3284280" cy="3234960"/>
        </p:xfrm>
        <a:graphic>
          <a:graphicData uri="http://schemas.openxmlformats.org/presentationml/2006/ole">
            <mc:AlternateContent xmlns:mc="http://schemas.openxmlformats.org/markup-compatibility/2006">
              <mc:Choice xmlns:v="urn:schemas-microsoft-com:vml" Requires="v">
                <p:oleObj spid="_x0000_s3096" r:id="rId6" imgW="0" imgH="0" progId="Excel.Chart.8">
                  <p:embed/>
                </p:oleObj>
              </mc:Choice>
              <mc:Fallback>
                <p:oleObj r:id="rId6" imgW="0" imgH="0" progId="Excel.Chart.8">
                  <p:embed/>
                  <p:pic>
                    <p:nvPicPr>
                      <p:cNvPr id="332" name="Wykres 26"/>
                      <p:cNvPicPr/>
                      <p:nvPr/>
                    </p:nvPicPr>
                    <p:blipFill>
                      <a:blip r:embed="rId7"/>
                      <a:stretch/>
                    </p:blipFill>
                    <p:spPr>
                      <a:xfrm>
                        <a:off x="-8640" y="1619280"/>
                        <a:ext cx="3284280" cy="3234960"/>
                      </a:xfrm>
                      <a:prstGeom prst="rect">
                        <a:avLst/>
                      </a:prstGeom>
                      <a:ln w="0">
                        <a:noFill/>
                      </a:ln>
                    </p:spPr>
                  </p:pic>
                </p:oleObj>
              </mc:Fallback>
            </mc:AlternateContent>
          </a:graphicData>
        </a:graphic>
      </p:graphicFrame>
      <p:graphicFrame>
        <p:nvGraphicFramePr>
          <p:cNvPr id="333" name="Wykres 30" descr="Wykres kołowy dotyczące woj. Podkarpackiego. Miasta średni: 39,9% Badania i rozwój technologiczny (B+RT), innowacje i przedsiębiorczość, 31,4% Transport, 15,2% Infrastruktura społeczna , 33,7% Pozostałe"/>
          <p:cNvGraphicFramePr/>
          <p:nvPr>
            <p:extLst>
              <p:ext uri="{D42A27DB-BD31-4B8C-83A1-F6EECF244321}">
                <p14:modId xmlns:p14="http://schemas.microsoft.com/office/powerpoint/2010/main" val="3279201107"/>
              </p:ext>
            </p:extLst>
          </p:nvPr>
        </p:nvGraphicFramePr>
        <p:xfrm>
          <a:off x="2849400" y="1612800"/>
          <a:ext cx="3285720" cy="3241440"/>
        </p:xfrm>
        <a:graphic>
          <a:graphicData uri="http://schemas.openxmlformats.org/presentationml/2006/ole">
            <mc:AlternateContent xmlns:mc="http://schemas.openxmlformats.org/markup-compatibility/2006">
              <mc:Choice xmlns:v="urn:schemas-microsoft-com:vml" Requires="v">
                <p:oleObj spid="_x0000_s3097" r:id="rId8" imgW="0" imgH="0" progId="Excel.Chart.8">
                  <p:embed/>
                </p:oleObj>
              </mc:Choice>
              <mc:Fallback>
                <p:oleObj r:id="rId8" imgW="0" imgH="0" progId="Excel.Chart.8">
                  <p:embed/>
                  <p:pic>
                    <p:nvPicPr>
                      <p:cNvPr id="334" name="Wykres 30"/>
                      <p:cNvPicPr/>
                      <p:nvPr/>
                    </p:nvPicPr>
                    <p:blipFill>
                      <a:blip r:embed="rId9"/>
                      <a:stretch/>
                    </p:blipFill>
                    <p:spPr>
                      <a:xfrm>
                        <a:off x="2849400" y="1612800"/>
                        <a:ext cx="3285720" cy="3241440"/>
                      </a:xfrm>
                      <a:prstGeom prst="rect">
                        <a:avLst/>
                      </a:prstGeom>
                      <a:ln w="0">
                        <a:noFill/>
                      </a:ln>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PlaceHolder 1"/>
          <p:cNvSpPr>
            <a:spLocks noGrp="1"/>
          </p:cNvSpPr>
          <p:nvPr>
            <p:ph type="title"/>
          </p:nvPr>
        </p:nvSpPr>
        <p:spPr>
          <a:xfrm>
            <a:off x="0" y="411480"/>
            <a:ext cx="3851640" cy="1223640"/>
          </a:xfrm>
          <a:prstGeom prst="rect">
            <a:avLst/>
          </a:prstGeom>
          <a:noFill/>
          <a:ln w="0">
            <a:noFill/>
          </a:ln>
        </p:spPr>
        <p:txBody>
          <a:bodyPr numCol="1" spcCol="0" anchor="ctr">
            <a:noAutofit/>
          </a:bodyPr>
          <a:lstStyle/>
          <a:p>
            <a:pPr indent="0" algn="ctr">
              <a:lnSpc>
                <a:spcPct val="100000"/>
              </a:lnSpc>
              <a:buNone/>
            </a:pPr>
            <a:r>
              <a:rPr lang="pl-PL" sz="2800" b="0" strike="noStrike" spc="-1">
                <a:solidFill>
                  <a:srgbClr val="F2F2F2"/>
                </a:solidFill>
                <a:latin typeface="Lato Heavy"/>
                <a:ea typeface="Lato Heavy"/>
              </a:rPr>
              <a:t>OBSZARY STRATEGICZNEJ INTERWENCJI</a:t>
            </a:r>
            <a:endParaRPr lang="pl-PL" sz="2800" b="0" strike="noStrike" spc="-1">
              <a:solidFill>
                <a:srgbClr val="192F51"/>
              </a:solidFill>
              <a:latin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PlaceHolder 1"/>
          <p:cNvSpPr>
            <a:spLocks noGrp="1"/>
          </p:cNvSpPr>
          <p:nvPr>
            <p:ph type="title"/>
          </p:nvPr>
        </p:nvSpPr>
        <p:spPr>
          <a:xfrm>
            <a:off x="719460" y="1360260"/>
            <a:ext cx="8150864" cy="647640"/>
          </a:xfrm>
          <a:prstGeom prst="rect">
            <a:avLst/>
          </a:prstGeom>
          <a:noFill/>
          <a:ln w="0">
            <a:noFill/>
          </a:ln>
        </p:spPr>
        <p:txBody>
          <a:bodyPr numCol="1" spcCol="0" anchor="ctr">
            <a:noAutofit/>
          </a:bodyPr>
          <a:lstStyle/>
          <a:p>
            <a:r>
              <a:rPr lang="pl-PL" sz="3200" b="1" spc="-1" dirty="0">
                <a:solidFill>
                  <a:srgbClr val="00194D"/>
                </a:solidFill>
                <a:latin typeface="Lato Medium"/>
                <a:ea typeface="Lato Medium"/>
              </a:rPr>
              <a:t>OBSZARY STRATEGICZNEJ INTERWENCJI</a:t>
            </a:r>
            <a:r>
              <a:rPr lang="pl-PL" sz="3200" b="1" spc="-1" dirty="0">
                <a:solidFill>
                  <a:schemeClr val="accent5"/>
                </a:solidFill>
                <a:latin typeface="Lato Medium"/>
                <a:ea typeface="Lato Medium"/>
              </a:rPr>
              <a:t>.</a:t>
            </a:r>
            <a:endParaRPr lang="pl-PL" sz="3200" b="0" strike="noStrike" spc="-1" dirty="0">
              <a:solidFill>
                <a:schemeClr val="accent5"/>
              </a:solidFill>
              <a:latin typeface="Lato Heavy"/>
              <a:ea typeface="Lato Heavy"/>
            </a:endParaRPr>
          </a:p>
        </p:txBody>
      </p:sp>
      <p:sp>
        <p:nvSpPr>
          <p:cNvPr id="338" name="pole tekstowe 1"/>
          <p:cNvSpPr/>
          <p:nvPr/>
        </p:nvSpPr>
        <p:spPr>
          <a:xfrm>
            <a:off x="395640" y="627120"/>
            <a:ext cx="8424360" cy="241331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endParaRPr lang="pl-PL" sz="2400" b="0" strike="noStrike" spc="-1" dirty="0">
              <a:solidFill>
                <a:srgbClr val="000000"/>
              </a:solidFill>
              <a:latin typeface="Arial"/>
            </a:endParaRPr>
          </a:p>
          <a:p>
            <a:pPr algn="ctr">
              <a:lnSpc>
                <a:spcPct val="100000"/>
              </a:lnSpc>
            </a:pPr>
            <a:endParaRPr lang="pl-PL" sz="2400" b="0" strike="noStrike" spc="-1" dirty="0">
              <a:solidFill>
                <a:srgbClr val="000000"/>
              </a:solidFill>
              <a:latin typeface="Arial"/>
            </a:endParaRPr>
          </a:p>
          <a:p>
            <a:pPr algn="ctr">
              <a:lnSpc>
                <a:spcPct val="100000"/>
              </a:lnSpc>
            </a:pPr>
            <a:endParaRPr lang="pl-PL" sz="3200" b="0" strike="noStrike" spc="-1" dirty="0">
              <a:solidFill>
                <a:srgbClr val="000000"/>
              </a:solidFill>
              <a:latin typeface="Arial"/>
            </a:endParaRPr>
          </a:p>
          <a:p>
            <a:pPr algn="ctr">
              <a:lnSpc>
                <a:spcPct val="150000"/>
              </a:lnSpc>
            </a:pPr>
            <a:endParaRPr lang="pl-PL" sz="600" b="0" strike="noStrike" spc="-1" dirty="0">
              <a:solidFill>
                <a:srgbClr val="000000"/>
              </a:solidFill>
              <a:latin typeface="Arial"/>
            </a:endParaRPr>
          </a:p>
          <a:p>
            <a:pPr algn="ctr">
              <a:lnSpc>
                <a:spcPct val="150000"/>
              </a:lnSpc>
            </a:pPr>
            <a:r>
              <a:rPr lang="pl-PL" sz="2200" b="1" strike="noStrike" spc="-1" dirty="0">
                <a:solidFill>
                  <a:srgbClr val="FF0000"/>
                </a:solidFill>
                <a:latin typeface="Lato Medium"/>
                <a:ea typeface="Lato Medium"/>
              </a:rPr>
              <a:t>MIASTA ŚREDNIE TRACĄCE FUNKCJE SPOŁ.-GOSP.</a:t>
            </a:r>
            <a:endParaRPr lang="pl-PL" sz="2200" b="0" strike="noStrike" spc="-1" dirty="0">
              <a:solidFill>
                <a:srgbClr val="000000"/>
              </a:solidFill>
              <a:latin typeface="Arial"/>
            </a:endParaRPr>
          </a:p>
          <a:p>
            <a:pPr algn="ctr">
              <a:lnSpc>
                <a:spcPct val="150000"/>
              </a:lnSpc>
            </a:pPr>
            <a:r>
              <a:rPr lang="pl-PL" sz="2200" b="1" strike="noStrike" spc="-1" dirty="0">
                <a:solidFill>
                  <a:srgbClr val="FF0000"/>
                </a:solidFill>
                <a:latin typeface="Lato Medium"/>
                <a:ea typeface="Lato Medium"/>
              </a:rPr>
              <a:t>GMINY ZAGROŻONE TRWAŁĄ MARGINALIZACJĄ</a:t>
            </a:r>
            <a:endParaRPr lang="pl-PL" sz="2200" b="0" strike="noStrike" spc="-1" dirty="0">
              <a:solidFill>
                <a:srgbClr val="000000"/>
              </a:solidFill>
              <a:latin typeface="Arial"/>
            </a:endParaRPr>
          </a:p>
        </p:txBody>
      </p:sp>
      <p:cxnSp>
        <p:nvCxnSpPr>
          <p:cNvPr id="339" name="Łącznik prosty 15" descr="Grafika przedstawiająca punktory"/>
          <p:cNvCxnSpPr/>
          <p:nvPr/>
        </p:nvCxnSpPr>
        <p:spPr>
          <a:xfrm>
            <a:off x="395280" y="1684080"/>
            <a:ext cx="360" cy="1081440"/>
          </a:xfrm>
          <a:prstGeom prst="straightConnector1">
            <a:avLst/>
          </a:prstGeom>
          <a:ln w="12700">
            <a:solidFill>
              <a:srgbClr val="FFFFFF">
                <a:lumMod val="85000"/>
              </a:srgbClr>
            </a:solidFill>
            <a:prstDash val="sysDot"/>
            <a:round/>
          </a:ln>
        </p:spPr>
      </p:cxnSp>
      <p:grpSp>
        <p:nvGrpSpPr>
          <p:cNvPr id="340" name="Grupa 5">
            <a:extLst>
              <a:ext uri="{C183D7F6-B498-43B3-948B-1728B52AA6E4}">
                <adec:decorative xmlns:adec="http://schemas.microsoft.com/office/drawing/2017/decorative" val="1"/>
              </a:ext>
            </a:extLst>
          </p:cNvPr>
          <p:cNvGrpSpPr/>
          <p:nvPr/>
        </p:nvGrpSpPr>
        <p:grpSpPr>
          <a:xfrm>
            <a:off x="395280" y="1672920"/>
            <a:ext cx="648000" cy="1079640"/>
            <a:chOff x="395280" y="1672920"/>
            <a:chExt cx="648000" cy="1079640"/>
          </a:xfrm>
        </p:grpSpPr>
        <p:cxnSp>
          <p:nvCxnSpPr>
            <p:cNvPr id="341" name="Łącznik prosty 17"/>
            <p:cNvCxnSpPr/>
            <p:nvPr/>
          </p:nvCxnSpPr>
          <p:spPr>
            <a:xfrm flipH="1">
              <a:off x="395280" y="1672920"/>
              <a:ext cx="324360" cy="360"/>
            </a:xfrm>
            <a:prstGeom prst="straightConnector1">
              <a:avLst/>
            </a:prstGeom>
            <a:ln w="12700">
              <a:solidFill>
                <a:srgbClr val="FFFFFF">
                  <a:lumMod val="85000"/>
                </a:srgbClr>
              </a:solidFill>
              <a:prstDash val="sysDot"/>
              <a:round/>
              <a:headEnd type="oval" w="med" len="med"/>
              <a:tailEnd type="triangle" w="med" len="med"/>
            </a:ln>
          </p:spPr>
        </p:cxnSp>
        <p:cxnSp>
          <p:nvCxnSpPr>
            <p:cNvPr id="342" name="Łącznik prosty 18"/>
            <p:cNvCxnSpPr/>
            <p:nvPr/>
          </p:nvCxnSpPr>
          <p:spPr>
            <a:xfrm flipH="1">
              <a:off x="395280" y="2249280"/>
              <a:ext cx="648360" cy="360"/>
            </a:xfrm>
            <a:prstGeom prst="straightConnector1">
              <a:avLst/>
            </a:prstGeom>
            <a:ln w="12700">
              <a:solidFill>
                <a:srgbClr val="FFFFFF">
                  <a:lumMod val="85000"/>
                </a:srgbClr>
              </a:solidFill>
              <a:prstDash val="sysDot"/>
              <a:round/>
              <a:headEnd type="triangle" w="med" len="med"/>
              <a:tailEnd type="oval" w="med" len="med"/>
            </a:ln>
          </p:spPr>
        </p:cxnSp>
        <p:cxnSp>
          <p:nvCxnSpPr>
            <p:cNvPr id="343" name="Łącznik prosty 19">
              <a:extLst>
                <a:ext uri="{C183D7F6-B498-43B3-948B-1728B52AA6E4}">
                  <adec:decorative xmlns:adec="http://schemas.microsoft.com/office/drawing/2017/decorative" val="1"/>
                </a:ext>
              </a:extLst>
            </p:cNvPr>
            <p:cNvCxnSpPr/>
            <p:nvPr/>
          </p:nvCxnSpPr>
          <p:spPr>
            <a:xfrm flipH="1">
              <a:off x="395280" y="2752560"/>
              <a:ext cx="648360" cy="360"/>
            </a:xfrm>
            <a:prstGeom prst="straightConnector1">
              <a:avLst/>
            </a:prstGeom>
            <a:ln w="12700">
              <a:solidFill>
                <a:srgbClr val="FFFFFF">
                  <a:lumMod val="85000"/>
                </a:srgbClr>
              </a:solidFill>
              <a:prstDash val="sysDot"/>
              <a:round/>
              <a:headEnd type="triangle" w="med" len="med"/>
              <a:tailEnd type="oval" w="med" len="med"/>
            </a:ln>
          </p:spPr>
        </p:cxn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PlaceHolder 1"/>
          <p:cNvSpPr>
            <a:spLocks noGrp="1"/>
          </p:cNvSpPr>
          <p:nvPr>
            <p:ph type="title"/>
          </p:nvPr>
        </p:nvSpPr>
        <p:spPr>
          <a:xfrm>
            <a:off x="1691640" y="1995840"/>
            <a:ext cx="7272360" cy="647640"/>
          </a:xfrm>
          <a:prstGeom prst="rect">
            <a:avLst/>
          </a:prstGeom>
          <a:noFill/>
          <a:ln w="0">
            <a:noFill/>
          </a:ln>
        </p:spPr>
        <p:txBody>
          <a:bodyPr numCol="1" spcCol="0" anchor="ctr">
            <a:noAutofit/>
          </a:bodyPr>
          <a:lstStyle/>
          <a:p>
            <a:pPr indent="0">
              <a:lnSpc>
                <a:spcPct val="100000"/>
              </a:lnSpc>
              <a:buNone/>
            </a:pPr>
            <a:r>
              <a:rPr lang="pl-PL" sz="2400" b="0" strike="noStrike" spc="-1">
                <a:solidFill>
                  <a:srgbClr val="003399"/>
                </a:solidFill>
                <a:latin typeface="Lato Heavy"/>
                <a:ea typeface="Lato Heavy"/>
              </a:rPr>
              <a:t>MIASTA ŚREDNIE TRACĄCE FUNKCJE SPOŁ.-GOSP.</a:t>
            </a:r>
            <a:endParaRPr lang="pl-PL" sz="2400" b="0" strike="noStrike" spc="-1">
              <a:solidFill>
                <a:srgbClr val="192F51"/>
              </a:solidFill>
              <a:latin typeface="Calibri"/>
            </a:endParaRPr>
          </a:p>
        </p:txBody>
      </p:sp>
      <p:sp>
        <p:nvSpPr>
          <p:cNvPr id="345" name="PlaceHolder 2"/>
          <p:cNvSpPr>
            <a:spLocks noGrp="1"/>
          </p:cNvSpPr>
          <p:nvPr>
            <p:ph type="subTitle"/>
          </p:nvPr>
        </p:nvSpPr>
        <p:spPr>
          <a:xfrm>
            <a:off x="1679040" y="3435840"/>
            <a:ext cx="4816440" cy="1314000"/>
          </a:xfrm>
          <a:prstGeom prst="rect">
            <a:avLst/>
          </a:prstGeom>
          <a:noFill/>
          <a:ln w="0">
            <a:noFill/>
          </a:ln>
        </p:spPr>
        <p:txBody>
          <a:bodyPr numCol="1" spcCol="0" anchor="t">
            <a:noAutofit/>
          </a:bodyPr>
          <a:lstStyle/>
          <a:p>
            <a:pPr indent="0" algn="ctr">
              <a:buNone/>
            </a:pPr>
            <a:endParaRPr lang="pl-PL" sz="1400" b="0" strike="noStrike" spc="-1">
              <a:solidFill>
                <a:srgbClr val="8C8F97"/>
              </a:solidFill>
              <a:latin typeface="Lato Medium"/>
              <a:ea typeface="Lato Medium"/>
            </a:endParaRPr>
          </a:p>
        </p:txBody>
      </p:sp>
      <p:sp>
        <p:nvSpPr>
          <p:cNvPr id="346" name="PlaceHolder 3"/>
          <p:cNvSpPr>
            <a:spLocks noGrp="1"/>
          </p:cNvSpPr>
          <p:nvPr>
            <p:ph/>
          </p:nvPr>
        </p:nvSpPr>
        <p:spPr>
          <a:xfrm>
            <a:off x="1676520" y="987480"/>
            <a:ext cx="3615840" cy="504720"/>
          </a:xfrm>
          <a:prstGeom prst="rect">
            <a:avLst/>
          </a:prstGeom>
          <a:noFill/>
          <a:ln w="0">
            <a:noFill/>
          </a:ln>
        </p:spPr>
        <p:txBody>
          <a:bodyPr numCol="1" spcCol="0" anchor="t">
            <a:noAutofit/>
          </a:bodyPr>
          <a:lstStyle/>
          <a:p>
            <a:pPr indent="0">
              <a:spcBef>
                <a:spcPts val="1417"/>
              </a:spcBef>
              <a:buNone/>
            </a:pPr>
            <a:endParaRPr lang="pl-PL" sz="1400" b="0" strike="noStrike" spc="-1">
              <a:solidFill>
                <a:srgbClr val="808080"/>
              </a:solidFill>
              <a:latin typeface="Lato Medium"/>
              <a:ea typeface="Lato Medium"/>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PlaceHolder 1"/>
          <p:cNvSpPr>
            <a:spLocks noGrp="1"/>
          </p:cNvSpPr>
          <p:nvPr>
            <p:ph type="title"/>
          </p:nvPr>
        </p:nvSpPr>
        <p:spPr>
          <a:xfrm>
            <a:off x="251640" y="-20520"/>
            <a:ext cx="8784720" cy="647640"/>
          </a:xfrm>
          <a:prstGeom prst="rect">
            <a:avLst/>
          </a:prstGeom>
          <a:noFill/>
          <a:ln w="0">
            <a:noFill/>
          </a:ln>
        </p:spPr>
        <p:txBody>
          <a:bodyPr numCol="1" spcCol="0" anchor="ctr">
            <a:noAutofit/>
          </a:bodyPr>
          <a:lstStyle/>
          <a:p>
            <a:pPr indent="0">
              <a:lnSpc>
                <a:spcPct val="100000"/>
              </a:lnSpc>
              <a:buNone/>
            </a:pPr>
            <a:r>
              <a:rPr lang="pl-PL" sz="2000" b="0" strike="noStrike" spc="-1">
                <a:solidFill>
                  <a:srgbClr val="003399"/>
                </a:solidFill>
                <a:latin typeface="Lato Heavy"/>
                <a:ea typeface="Lato Heavy"/>
              </a:rPr>
              <a:t>OSI</a:t>
            </a:r>
            <a:endParaRPr lang="pl-PL" sz="2000" b="0" strike="noStrike" spc="-1">
              <a:solidFill>
                <a:srgbClr val="192F51"/>
              </a:solidFill>
              <a:latin typeface="Calibri"/>
            </a:endParaRPr>
          </a:p>
        </p:txBody>
      </p:sp>
      <p:sp>
        <p:nvSpPr>
          <p:cNvPr id="348" name="Tytuł 1"/>
          <p:cNvSpPr/>
          <p:nvPr/>
        </p:nvSpPr>
        <p:spPr>
          <a:xfrm>
            <a:off x="251640" y="699480"/>
            <a:ext cx="7272360" cy="575640"/>
          </a:xfrm>
          <a:prstGeom prst="rect">
            <a:avLst/>
          </a:prstGeom>
          <a:noFill/>
          <a:ln w="0">
            <a:noFill/>
          </a:ln>
        </p:spPr>
        <p:style>
          <a:lnRef idx="0">
            <a:scrgbClr r="0" g="0" b="0"/>
          </a:lnRef>
          <a:fillRef idx="0">
            <a:scrgbClr r="0" g="0" b="0"/>
          </a:fillRef>
          <a:effectRef idx="0">
            <a:scrgbClr r="0" g="0" b="0"/>
          </a:effectRef>
          <a:fontRef idx="minor"/>
        </p:style>
        <p:txBody>
          <a:bodyPr numCol="1" spcCol="0" anchor="ctr">
            <a:noAutofit/>
          </a:bodyPr>
          <a:lstStyle/>
          <a:p>
            <a:pPr>
              <a:lnSpc>
                <a:spcPct val="100000"/>
              </a:lnSpc>
            </a:pPr>
            <a:r>
              <a:rPr lang="pl-PL" sz="2000" b="0" strike="noStrike" spc="-1">
                <a:solidFill>
                  <a:srgbClr val="003399"/>
                </a:solidFill>
                <a:latin typeface="Lato Heavy"/>
                <a:ea typeface="Lato Heavy"/>
              </a:rPr>
              <a:t>Miasta średnie tracące funkcje społeczno-gospodarcze – liczba</a:t>
            </a:r>
            <a:endParaRPr lang="pl-PL" sz="2000" b="0" strike="noStrike" spc="-1">
              <a:solidFill>
                <a:srgbClr val="000000"/>
              </a:solidFill>
              <a:latin typeface="Arial"/>
            </a:endParaRPr>
          </a:p>
        </p:txBody>
      </p:sp>
      <p:sp>
        <p:nvSpPr>
          <p:cNvPr id="349" name="Owal 9" descr="Polska ogółem 139"/>
          <p:cNvSpPr/>
          <p:nvPr/>
        </p:nvSpPr>
        <p:spPr>
          <a:xfrm>
            <a:off x="654120" y="1903680"/>
            <a:ext cx="1698120" cy="1674360"/>
          </a:xfrm>
          <a:prstGeom prst="ellipse">
            <a:avLst/>
          </a:prstGeom>
          <a:noFill/>
          <a:ln w="31750">
            <a:solidFill>
              <a:srgbClr val="BF95DF"/>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chemeClr val="accent3">
                  <a:lumMod val="50000"/>
                </a:schemeClr>
              </a:solidFill>
              <a:latin typeface="Arial"/>
            </a:endParaRPr>
          </a:p>
        </p:txBody>
      </p:sp>
      <p:sp>
        <p:nvSpPr>
          <p:cNvPr id="350" name="pole tekstowe 10"/>
          <p:cNvSpPr/>
          <p:nvPr/>
        </p:nvSpPr>
        <p:spPr>
          <a:xfrm>
            <a:off x="250920" y="1370160"/>
            <a:ext cx="2688840" cy="249480"/>
          </a:xfrm>
          <a:prstGeom prst="rect">
            <a:avLst/>
          </a:prstGeom>
          <a:noFill/>
          <a:ln w="0">
            <a:solidFill>
              <a:srgbClr val="BF95DF"/>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050" b="1" strike="noStrike" spc="-1">
                <a:solidFill>
                  <a:srgbClr val="BF95DF"/>
                </a:solidFill>
                <a:latin typeface="Lato Medium"/>
                <a:ea typeface="Lato Medium"/>
              </a:rPr>
              <a:t>POLSKA OGÓŁEM</a:t>
            </a:r>
            <a:endParaRPr lang="pl-PL" sz="1050" b="0" strike="noStrike" spc="-1">
              <a:solidFill>
                <a:srgbClr val="000000"/>
              </a:solidFill>
              <a:latin typeface="Arial"/>
            </a:endParaRPr>
          </a:p>
        </p:txBody>
      </p:sp>
      <p:sp>
        <p:nvSpPr>
          <p:cNvPr id="351" name="pole tekstowe 2"/>
          <p:cNvSpPr/>
          <p:nvPr/>
        </p:nvSpPr>
        <p:spPr>
          <a:xfrm>
            <a:off x="905040" y="2476800"/>
            <a:ext cx="119520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2800" b="1" strike="noStrike" spc="-1">
                <a:solidFill>
                  <a:srgbClr val="BF95DF"/>
                </a:solidFill>
                <a:latin typeface="Lato Medium"/>
                <a:ea typeface="Lato Medium"/>
              </a:rPr>
              <a:t>139</a:t>
            </a:r>
            <a:endParaRPr lang="pl-PL" sz="2800" b="0" strike="noStrike" spc="-1">
              <a:solidFill>
                <a:srgbClr val="000000"/>
              </a:solidFill>
              <a:latin typeface="Arial"/>
            </a:endParaRPr>
          </a:p>
        </p:txBody>
      </p:sp>
      <p:grpSp>
        <p:nvGrpSpPr>
          <p:cNvPr id="352" name="Grupa 19" descr="16"/>
          <p:cNvGrpSpPr/>
          <p:nvPr/>
        </p:nvGrpSpPr>
        <p:grpSpPr>
          <a:xfrm>
            <a:off x="324000" y="4151520"/>
            <a:ext cx="674280" cy="703440"/>
            <a:chOff x="324000" y="4151520"/>
            <a:chExt cx="674280" cy="703440"/>
          </a:xfrm>
        </p:grpSpPr>
        <p:sp>
          <p:nvSpPr>
            <p:cNvPr id="353" name="Owal 13"/>
            <p:cNvSpPr/>
            <p:nvPr/>
          </p:nvSpPr>
          <p:spPr>
            <a:xfrm>
              <a:off x="324000" y="4151520"/>
              <a:ext cx="674280" cy="631440"/>
            </a:xfrm>
            <a:prstGeom prst="ellipse">
              <a:avLst/>
            </a:prstGeom>
            <a:noFill/>
            <a:ln w="31750">
              <a:solidFill>
                <a:srgbClr val="BF95DF"/>
              </a:solidFill>
              <a:prstDash val="sysDot"/>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rgbClr val="BF95DF"/>
                </a:solidFill>
                <a:latin typeface="Arial"/>
              </a:endParaRPr>
            </a:p>
          </p:txBody>
        </p:sp>
        <p:sp>
          <p:nvSpPr>
            <p:cNvPr id="354" name="pole tekstowe 21"/>
            <p:cNvSpPr/>
            <p:nvPr/>
          </p:nvSpPr>
          <p:spPr>
            <a:xfrm>
              <a:off x="446040" y="4278600"/>
              <a:ext cx="415440" cy="57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600" b="1" strike="noStrike" spc="-1">
                  <a:solidFill>
                    <a:srgbClr val="BF95DF"/>
                  </a:solidFill>
                  <a:latin typeface="Lato Medium"/>
                  <a:ea typeface="Lato Medium"/>
                </a:rPr>
                <a:t>16</a:t>
              </a:r>
              <a:endParaRPr lang="pl-PL" sz="1600" b="0" strike="noStrike" spc="-1">
                <a:solidFill>
                  <a:srgbClr val="000000"/>
                </a:solidFill>
                <a:latin typeface="Arial"/>
              </a:endParaRPr>
            </a:p>
          </p:txBody>
        </p:sp>
      </p:grpSp>
      <p:sp>
        <p:nvSpPr>
          <p:cNvPr id="355" name="pole tekstowe 15"/>
          <p:cNvSpPr/>
          <p:nvPr/>
        </p:nvSpPr>
        <p:spPr>
          <a:xfrm>
            <a:off x="3203640" y="1365480"/>
            <a:ext cx="2688840" cy="249480"/>
          </a:xfrm>
          <a:prstGeom prst="rect">
            <a:avLst/>
          </a:prstGeom>
          <a:noFill/>
          <a:ln w="0">
            <a:solidFill>
              <a:srgbClr val="A162D0"/>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050" b="1" strike="noStrike" spc="-1">
                <a:solidFill>
                  <a:srgbClr val="A162D0"/>
                </a:solidFill>
                <a:latin typeface="Lato Medium"/>
                <a:ea typeface="Lato Medium"/>
              </a:rPr>
              <a:t>POLSKA WSCHODNIA</a:t>
            </a:r>
            <a:endParaRPr lang="pl-PL" sz="1050" b="0" strike="noStrike" spc="-1">
              <a:solidFill>
                <a:srgbClr val="000000"/>
              </a:solidFill>
              <a:latin typeface="Arial"/>
            </a:endParaRPr>
          </a:p>
        </p:txBody>
      </p:sp>
      <p:sp>
        <p:nvSpPr>
          <p:cNvPr id="356" name="pole tekstowe 16"/>
          <p:cNvSpPr/>
          <p:nvPr/>
        </p:nvSpPr>
        <p:spPr>
          <a:xfrm>
            <a:off x="6134040" y="1365480"/>
            <a:ext cx="2688840" cy="249480"/>
          </a:xfrm>
          <a:prstGeom prst="rect">
            <a:avLst/>
          </a:prstGeom>
          <a:noFill/>
          <a:ln w="0">
            <a:solidFill>
              <a:srgbClr val="421C5E"/>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050" b="1" strike="noStrike" spc="-1">
                <a:solidFill>
                  <a:srgbClr val="421C5E"/>
                </a:solidFill>
                <a:latin typeface="Lato Medium"/>
                <a:ea typeface="Lato Medium"/>
              </a:rPr>
              <a:t>WOJ. PODKARPACKIE</a:t>
            </a:r>
            <a:endParaRPr lang="pl-PL" sz="1050" b="0" strike="noStrike" spc="-1">
              <a:solidFill>
                <a:srgbClr val="000000"/>
              </a:solidFill>
              <a:latin typeface="Arial"/>
            </a:endParaRPr>
          </a:p>
        </p:txBody>
      </p:sp>
      <p:sp>
        <p:nvSpPr>
          <p:cNvPr id="357" name="Owal 17" descr="Polska wschodnia 51"/>
          <p:cNvSpPr/>
          <p:nvPr/>
        </p:nvSpPr>
        <p:spPr>
          <a:xfrm>
            <a:off x="3746520" y="1903680"/>
            <a:ext cx="1698120" cy="1674360"/>
          </a:xfrm>
          <a:prstGeom prst="ellipse">
            <a:avLst/>
          </a:prstGeom>
          <a:noFill/>
          <a:ln w="31750">
            <a:solidFill>
              <a:srgbClr val="A162D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chemeClr val="lt1"/>
              </a:solidFill>
              <a:latin typeface="Arial"/>
            </a:endParaRPr>
          </a:p>
        </p:txBody>
      </p:sp>
      <p:sp>
        <p:nvSpPr>
          <p:cNvPr id="358" name="Owal 18" descr="Województwo Podkarpackie 11"/>
          <p:cNvSpPr/>
          <p:nvPr/>
        </p:nvSpPr>
        <p:spPr>
          <a:xfrm>
            <a:off x="6659640" y="1903680"/>
            <a:ext cx="1698120" cy="1674360"/>
          </a:xfrm>
          <a:prstGeom prst="ellipse">
            <a:avLst/>
          </a:prstGeom>
          <a:noFill/>
          <a:ln w="31750">
            <a:solidFill>
              <a:srgbClr val="421C5E"/>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chemeClr val="accent1">
                  <a:lumMod val="25000"/>
                </a:schemeClr>
              </a:solidFill>
              <a:latin typeface="Arial"/>
            </a:endParaRPr>
          </a:p>
        </p:txBody>
      </p:sp>
      <p:sp>
        <p:nvSpPr>
          <p:cNvPr id="359" name="pole tekstowe 2"/>
          <p:cNvSpPr/>
          <p:nvPr/>
        </p:nvSpPr>
        <p:spPr>
          <a:xfrm>
            <a:off x="3973680" y="2473560"/>
            <a:ext cx="119664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2800" b="1" strike="noStrike" spc="-1">
                <a:solidFill>
                  <a:srgbClr val="A162D0"/>
                </a:solidFill>
                <a:latin typeface="Lato Medium"/>
                <a:ea typeface="Lato Medium"/>
              </a:rPr>
              <a:t>51</a:t>
            </a:r>
            <a:endParaRPr lang="pl-PL" sz="2800" b="0" strike="noStrike" spc="-1">
              <a:solidFill>
                <a:srgbClr val="000000"/>
              </a:solidFill>
              <a:latin typeface="Arial"/>
            </a:endParaRPr>
          </a:p>
        </p:txBody>
      </p:sp>
      <p:sp>
        <p:nvSpPr>
          <p:cNvPr id="360" name="pole tekstowe 2"/>
          <p:cNvSpPr/>
          <p:nvPr/>
        </p:nvSpPr>
        <p:spPr>
          <a:xfrm>
            <a:off x="6900840" y="2470320"/>
            <a:ext cx="119520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2800" b="1" strike="noStrike" spc="-1" dirty="0">
                <a:solidFill>
                  <a:srgbClr val="421C5E"/>
                </a:solidFill>
                <a:latin typeface="Lato Medium"/>
                <a:ea typeface="Lato Medium"/>
              </a:rPr>
              <a:t>11</a:t>
            </a:r>
            <a:endParaRPr lang="pl-PL" sz="2800" b="0" strike="noStrike" spc="-1" dirty="0">
              <a:solidFill>
                <a:srgbClr val="000000"/>
              </a:solidFill>
              <a:latin typeface="Arial"/>
            </a:endParaRPr>
          </a:p>
        </p:txBody>
      </p:sp>
      <p:sp>
        <p:nvSpPr>
          <p:cNvPr id="361" name="pole tekstowe 22" descr="Dolnośląskie"/>
          <p:cNvSpPr/>
          <p:nvPr/>
        </p:nvSpPr>
        <p:spPr>
          <a:xfrm>
            <a:off x="264960" y="3857760"/>
            <a:ext cx="825120" cy="183212"/>
          </a:xfrm>
          <a:prstGeom prst="rect">
            <a:avLst/>
          </a:prstGeom>
          <a:solidFill>
            <a:schemeClr val="bg1"/>
          </a:solidFill>
          <a:ln w="9525">
            <a:solidFill>
              <a:srgbClr val="BF95DF"/>
            </a:solidFill>
            <a:miter/>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600" b="1" strike="noStrike" spc="-1">
                <a:solidFill>
                  <a:srgbClr val="7030A0"/>
                </a:solidFill>
                <a:latin typeface="Lato Medium"/>
                <a:ea typeface="Lato Medium"/>
              </a:rPr>
              <a:t>DOLNOŚLĄSKIE</a:t>
            </a:r>
            <a:endParaRPr lang="pl-PL" sz="600" b="0" strike="noStrike" spc="-1">
              <a:solidFill>
                <a:srgbClr val="7030A0"/>
              </a:solidFill>
              <a:latin typeface="Arial"/>
            </a:endParaRPr>
          </a:p>
        </p:txBody>
      </p:sp>
      <p:grpSp>
        <p:nvGrpSpPr>
          <p:cNvPr id="362" name="Grupa 19" descr="4"/>
          <p:cNvGrpSpPr/>
          <p:nvPr/>
        </p:nvGrpSpPr>
        <p:grpSpPr>
          <a:xfrm>
            <a:off x="1878120" y="4278600"/>
            <a:ext cx="533160" cy="504360"/>
            <a:chOff x="1878120" y="4278600"/>
            <a:chExt cx="533160" cy="504360"/>
          </a:xfrm>
        </p:grpSpPr>
        <p:sp>
          <p:nvSpPr>
            <p:cNvPr id="363" name="Owal 23"/>
            <p:cNvSpPr/>
            <p:nvPr/>
          </p:nvSpPr>
          <p:spPr>
            <a:xfrm>
              <a:off x="1878120" y="4278600"/>
              <a:ext cx="533160" cy="504360"/>
            </a:xfrm>
            <a:prstGeom prst="ellipse">
              <a:avLst/>
            </a:prstGeom>
            <a:noFill/>
            <a:ln w="31750">
              <a:solidFill>
                <a:srgbClr val="BF95DF"/>
              </a:solidFill>
              <a:prstDash val="sysDot"/>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rgbClr val="BF95DF"/>
                </a:solidFill>
                <a:latin typeface="Arial"/>
              </a:endParaRPr>
            </a:p>
          </p:txBody>
        </p:sp>
        <p:sp>
          <p:nvSpPr>
            <p:cNvPr id="364" name="pole tekstowe 21"/>
            <p:cNvSpPr/>
            <p:nvPr/>
          </p:nvSpPr>
          <p:spPr>
            <a:xfrm>
              <a:off x="1982880" y="4389840"/>
              <a:ext cx="32652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200" b="1" strike="noStrike" spc="-1">
                  <a:solidFill>
                    <a:srgbClr val="BF95DF"/>
                  </a:solidFill>
                  <a:latin typeface="Lato Medium"/>
                  <a:ea typeface="Lato Medium"/>
                </a:rPr>
                <a:t>4</a:t>
              </a:r>
              <a:endParaRPr lang="pl-PL" sz="1200" b="0" strike="noStrike" spc="-1">
                <a:solidFill>
                  <a:srgbClr val="000000"/>
                </a:solidFill>
                <a:latin typeface="Arial"/>
              </a:endParaRPr>
            </a:p>
          </p:txBody>
        </p:sp>
      </p:grpSp>
      <p:sp>
        <p:nvSpPr>
          <p:cNvPr id="365" name="pole tekstowe 30" descr="Lubelskie">
            <a:extLst>
              <a:ext uri="{C183D7F6-B498-43B3-948B-1728B52AA6E4}">
                <adec:decorative xmlns:adec="http://schemas.microsoft.com/office/drawing/2017/decorative" val="0"/>
              </a:ext>
            </a:extLst>
          </p:cNvPr>
          <p:cNvSpPr/>
          <p:nvPr/>
        </p:nvSpPr>
        <p:spPr>
          <a:xfrm>
            <a:off x="1727280" y="3848400"/>
            <a:ext cx="825120" cy="183212"/>
          </a:xfrm>
          <a:prstGeom prst="rect">
            <a:avLst/>
          </a:prstGeom>
          <a:solidFill>
            <a:schemeClr val="bg1"/>
          </a:solidFill>
          <a:ln w="9525">
            <a:solidFill>
              <a:srgbClr val="BF95DF"/>
            </a:solidFill>
            <a:miter/>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600" b="1" strike="noStrike" spc="-1" dirty="0">
                <a:solidFill>
                  <a:srgbClr val="7030A0"/>
                </a:solidFill>
                <a:latin typeface="Lato Medium"/>
                <a:ea typeface="Lato Medium"/>
              </a:rPr>
              <a:t>LUBUSKIE</a:t>
            </a:r>
            <a:endParaRPr lang="pl-PL" sz="600" b="0" strike="noStrike" spc="-1" dirty="0">
              <a:solidFill>
                <a:srgbClr val="7030A0"/>
              </a:solidFill>
              <a:latin typeface="Arial"/>
            </a:endParaRPr>
          </a:p>
        </p:txBody>
      </p:sp>
      <p:grpSp>
        <p:nvGrpSpPr>
          <p:cNvPr id="366" name="Grupa 19" descr="14"/>
          <p:cNvGrpSpPr/>
          <p:nvPr/>
        </p:nvGrpSpPr>
        <p:grpSpPr>
          <a:xfrm>
            <a:off x="3479760" y="4172040"/>
            <a:ext cx="674280" cy="704160"/>
            <a:chOff x="3479760" y="4172040"/>
            <a:chExt cx="674280" cy="704160"/>
          </a:xfrm>
        </p:grpSpPr>
        <p:sp>
          <p:nvSpPr>
            <p:cNvPr id="367" name="Owal 27"/>
            <p:cNvSpPr/>
            <p:nvPr/>
          </p:nvSpPr>
          <p:spPr>
            <a:xfrm>
              <a:off x="3479760" y="4172040"/>
              <a:ext cx="674280" cy="631440"/>
            </a:xfrm>
            <a:prstGeom prst="ellipse">
              <a:avLst/>
            </a:prstGeom>
            <a:noFill/>
            <a:ln w="31750">
              <a:solidFill>
                <a:srgbClr val="A162D0"/>
              </a:solidFill>
              <a:prstDash val="sysDot"/>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rgbClr val="A162D0"/>
                </a:solidFill>
                <a:latin typeface="Arial"/>
              </a:endParaRPr>
            </a:p>
          </p:txBody>
        </p:sp>
        <p:sp>
          <p:nvSpPr>
            <p:cNvPr id="368" name="pole tekstowe 21"/>
            <p:cNvSpPr/>
            <p:nvPr/>
          </p:nvSpPr>
          <p:spPr>
            <a:xfrm>
              <a:off x="3602880" y="4299840"/>
              <a:ext cx="414360" cy="57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600" b="1" strike="noStrike" spc="-1">
                  <a:solidFill>
                    <a:srgbClr val="A162D0"/>
                  </a:solidFill>
                  <a:latin typeface="Lato Medium"/>
                  <a:ea typeface="Lato Medium"/>
                </a:rPr>
                <a:t>14</a:t>
              </a:r>
              <a:endParaRPr lang="pl-PL" sz="1600" b="0" strike="noStrike" spc="-1">
                <a:solidFill>
                  <a:srgbClr val="000000"/>
                </a:solidFill>
                <a:latin typeface="Arial"/>
              </a:endParaRPr>
            </a:p>
          </p:txBody>
        </p:sp>
      </p:grpSp>
      <p:sp>
        <p:nvSpPr>
          <p:cNvPr id="369" name="pole tekstowe 34" descr="Warmińsko-mazurskie"/>
          <p:cNvSpPr/>
          <p:nvPr/>
        </p:nvSpPr>
        <p:spPr>
          <a:xfrm>
            <a:off x="3328920" y="3878640"/>
            <a:ext cx="917280" cy="183212"/>
          </a:xfrm>
          <a:prstGeom prst="rect">
            <a:avLst/>
          </a:prstGeom>
          <a:solidFill>
            <a:schemeClr val="bg1"/>
          </a:solidFill>
          <a:ln w="9525">
            <a:solidFill>
              <a:srgbClr val="A162D0"/>
            </a:solidFill>
            <a:miter/>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600" b="1" strike="noStrike" spc="-1">
                <a:solidFill>
                  <a:srgbClr val="7030A0"/>
                </a:solidFill>
                <a:latin typeface="Lato Medium"/>
                <a:ea typeface="Lato Medium"/>
              </a:rPr>
              <a:t>WARM-MAZURSKIE</a:t>
            </a:r>
            <a:endParaRPr lang="pl-PL" sz="600" b="0" strike="noStrike" spc="-1">
              <a:solidFill>
                <a:srgbClr val="7030A0"/>
              </a:solidFill>
              <a:latin typeface="Arial"/>
            </a:endParaRPr>
          </a:p>
        </p:txBody>
      </p:sp>
      <p:grpSp>
        <p:nvGrpSpPr>
          <p:cNvPr id="370" name="Grupa 19" descr="7"/>
          <p:cNvGrpSpPr/>
          <p:nvPr/>
        </p:nvGrpSpPr>
        <p:grpSpPr>
          <a:xfrm>
            <a:off x="5033880" y="4299120"/>
            <a:ext cx="533160" cy="504360"/>
            <a:chOff x="5033880" y="4299120"/>
            <a:chExt cx="533160" cy="504360"/>
          </a:xfrm>
        </p:grpSpPr>
        <p:sp>
          <p:nvSpPr>
            <p:cNvPr id="371" name="Owal 37"/>
            <p:cNvSpPr/>
            <p:nvPr/>
          </p:nvSpPr>
          <p:spPr>
            <a:xfrm>
              <a:off x="5033880" y="4299120"/>
              <a:ext cx="533160" cy="504360"/>
            </a:xfrm>
            <a:prstGeom prst="ellipse">
              <a:avLst/>
            </a:prstGeom>
            <a:noFill/>
            <a:ln w="31750">
              <a:solidFill>
                <a:srgbClr val="A162D0"/>
              </a:solidFill>
              <a:prstDash val="sysDot"/>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rgbClr val="006600"/>
                </a:solidFill>
                <a:latin typeface="Arial"/>
              </a:endParaRPr>
            </a:p>
          </p:txBody>
        </p:sp>
        <p:sp>
          <p:nvSpPr>
            <p:cNvPr id="372" name="pole tekstowe 21" descr="7"/>
            <p:cNvSpPr/>
            <p:nvPr/>
          </p:nvSpPr>
          <p:spPr>
            <a:xfrm>
              <a:off x="5138280" y="4410000"/>
              <a:ext cx="32760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200" b="1" strike="noStrike" spc="-1" dirty="0">
                  <a:solidFill>
                    <a:srgbClr val="A162D0"/>
                  </a:solidFill>
                  <a:latin typeface="Lato Medium"/>
                  <a:ea typeface="Lato Medium"/>
                </a:rPr>
                <a:t>7</a:t>
              </a:r>
              <a:endParaRPr lang="pl-PL" sz="1200" b="0" strike="noStrike" spc="-1" dirty="0">
                <a:solidFill>
                  <a:srgbClr val="000000"/>
                </a:solidFill>
                <a:latin typeface="Arial"/>
              </a:endParaRPr>
            </a:p>
          </p:txBody>
        </p:sp>
      </p:grpSp>
      <p:sp>
        <p:nvSpPr>
          <p:cNvPr id="373" name="pole tekstowe 38" descr="Podlaskie"/>
          <p:cNvSpPr/>
          <p:nvPr/>
        </p:nvSpPr>
        <p:spPr>
          <a:xfrm>
            <a:off x="4883040" y="3868920"/>
            <a:ext cx="825120" cy="183212"/>
          </a:xfrm>
          <a:prstGeom prst="rect">
            <a:avLst/>
          </a:prstGeom>
          <a:solidFill>
            <a:schemeClr val="bg1"/>
          </a:solidFill>
          <a:ln w="9525">
            <a:solidFill>
              <a:srgbClr val="A162D0"/>
            </a:solidFill>
            <a:miter/>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600" b="1" strike="noStrike" spc="-1">
                <a:solidFill>
                  <a:srgbClr val="7030A0"/>
                </a:solidFill>
                <a:latin typeface="Lato Medium"/>
                <a:ea typeface="Lato Medium"/>
              </a:rPr>
              <a:t>PODLASKIE</a:t>
            </a:r>
            <a:endParaRPr lang="pl-PL" sz="600" b="0" strike="noStrike" spc="-1">
              <a:solidFill>
                <a:srgbClr val="7030A0"/>
              </a:solidFill>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PlaceHolder 1"/>
          <p:cNvSpPr>
            <a:spLocks noGrp="1"/>
          </p:cNvSpPr>
          <p:nvPr>
            <p:ph type="title"/>
          </p:nvPr>
        </p:nvSpPr>
        <p:spPr>
          <a:xfrm>
            <a:off x="1826280" y="1623240"/>
            <a:ext cx="7128360" cy="1007640"/>
          </a:xfrm>
          <a:prstGeom prst="rect">
            <a:avLst/>
          </a:prstGeom>
          <a:solidFill>
            <a:schemeClr val="accent6">
              <a:lumMod val="20000"/>
              <a:lumOff val="80000"/>
            </a:schemeClr>
          </a:solidFill>
          <a:ln w="0">
            <a:noFill/>
          </a:ln>
        </p:spPr>
        <p:txBody>
          <a:bodyPr numCol="1" spcCol="0" anchor="ctr">
            <a:noAutofit/>
          </a:bodyPr>
          <a:lstStyle/>
          <a:p>
            <a:pPr indent="0">
              <a:lnSpc>
                <a:spcPct val="100000"/>
              </a:lnSpc>
              <a:buNone/>
            </a:pPr>
            <a:r>
              <a:rPr lang="pl-PL" sz="3200" b="0" strike="noStrike" spc="-1">
                <a:solidFill>
                  <a:srgbClr val="003399"/>
                </a:solidFill>
                <a:latin typeface="Lato Heavy"/>
                <a:ea typeface="Lato Heavy"/>
              </a:rPr>
              <a:t>Analiza terytorialna wykorzystania </a:t>
            </a:r>
            <a:br>
              <a:rPr sz="3200"/>
            </a:br>
            <a:r>
              <a:rPr lang="pl-PL" sz="3200" b="0" strike="noStrike" spc="-1">
                <a:solidFill>
                  <a:srgbClr val="003399"/>
                </a:solidFill>
                <a:latin typeface="Lato Heavy"/>
                <a:ea typeface="Lato Heavy"/>
              </a:rPr>
              <a:t>funduszy polityki spójności 2014-2020</a:t>
            </a:r>
            <a:endParaRPr lang="pl-PL" sz="3200" b="0" strike="noStrike" spc="-1">
              <a:solidFill>
                <a:srgbClr val="192F51"/>
              </a:solidFill>
              <a:latin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PlaceHolder 1"/>
          <p:cNvSpPr>
            <a:spLocks noGrp="1"/>
          </p:cNvSpPr>
          <p:nvPr>
            <p:ph type="title"/>
          </p:nvPr>
        </p:nvSpPr>
        <p:spPr>
          <a:xfrm>
            <a:off x="251640" y="-20520"/>
            <a:ext cx="8784720" cy="647640"/>
          </a:xfrm>
          <a:prstGeom prst="rect">
            <a:avLst/>
          </a:prstGeom>
          <a:noFill/>
          <a:ln w="0">
            <a:noFill/>
          </a:ln>
        </p:spPr>
        <p:txBody>
          <a:bodyPr numCol="1" spcCol="0" anchor="ctr">
            <a:noAutofit/>
          </a:bodyPr>
          <a:lstStyle/>
          <a:p>
            <a:pPr indent="0">
              <a:lnSpc>
                <a:spcPct val="100000"/>
              </a:lnSpc>
              <a:buNone/>
            </a:pPr>
            <a:r>
              <a:rPr lang="pl-PL" sz="2000" b="0" strike="noStrike" spc="-1">
                <a:solidFill>
                  <a:srgbClr val="003399"/>
                </a:solidFill>
                <a:latin typeface="Lato Heavy"/>
                <a:ea typeface="Lato Heavy"/>
              </a:rPr>
              <a:t>Wartość dofinansowania ze środków polityki spójności</a:t>
            </a:r>
            <a:endParaRPr lang="pl-PL" sz="2000" b="0" strike="noStrike" spc="-1">
              <a:solidFill>
                <a:srgbClr val="192F51"/>
              </a:solidFill>
              <a:latin typeface="Calibri"/>
            </a:endParaRPr>
          </a:p>
        </p:txBody>
      </p:sp>
      <p:sp>
        <p:nvSpPr>
          <p:cNvPr id="375" name="Tytuł 1"/>
          <p:cNvSpPr/>
          <p:nvPr/>
        </p:nvSpPr>
        <p:spPr>
          <a:xfrm>
            <a:off x="251640" y="699480"/>
            <a:ext cx="6336360" cy="575640"/>
          </a:xfrm>
          <a:prstGeom prst="rect">
            <a:avLst/>
          </a:prstGeom>
          <a:noFill/>
          <a:ln w="0">
            <a:noFill/>
          </a:ln>
        </p:spPr>
        <p:style>
          <a:lnRef idx="0">
            <a:scrgbClr r="0" g="0" b="0"/>
          </a:lnRef>
          <a:fillRef idx="0">
            <a:scrgbClr r="0" g="0" b="0"/>
          </a:fillRef>
          <a:effectRef idx="0">
            <a:scrgbClr r="0" g="0" b="0"/>
          </a:effectRef>
          <a:fontRef idx="minor"/>
        </p:style>
        <p:txBody>
          <a:bodyPr numCol="1" spcCol="0" anchor="ctr">
            <a:noAutofit/>
          </a:bodyPr>
          <a:lstStyle/>
          <a:p>
            <a:pPr>
              <a:lnSpc>
                <a:spcPct val="100000"/>
              </a:lnSpc>
            </a:pPr>
            <a:r>
              <a:rPr lang="pl-PL" sz="2000" b="0" strike="noStrike" spc="-1">
                <a:solidFill>
                  <a:srgbClr val="003399"/>
                </a:solidFill>
                <a:latin typeface="Lato Heavy"/>
                <a:ea typeface="Lato Heavy"/>
              </a:rPr>
              <a:t>Miasta średnie tracące funkcje społeczno-gospodarcze</a:t>
            </a:r>
            <a:endParaRPr lang="pl-PL" sz="2000" b="0" strike="noStrike" spc="-1">
              <a:solidFill>
                <a:srgbClr val="000000"/>
              </a:solidFill>
              <a:latin typeface="Arial"/>
            </a:endParaRPr>
          </a:p>
        </p:txBody>
      </p:sp>
      <p:sp>
        <p:nvSpPr>
          <p:cNvPr id="376" name="Owal 30" descr="Polska ogółem 31,0 mld PLN"/>
          <p:cNvSpPr/>
          <p:nvPr/>
        </p:nvSpPr>
        <p:spPr>
          <a:xfrm>
            <a:off x="654120" y="1887840"/>
            <a:ext cx="1698120" cy="1674360"/>
          </a:xfrm>
          <a:prstGeom prst="ellipse">
            <a:avLst/>
          </a:prstGeom>
          <a:noFill/>
          <a:ln w="31750">
            <a:solidFill>
              <a:srgbClr val="BF95DF"/>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chemeClr val="lt1"/>
              </a:solidFill>
              <a:latin typeface="Arial"/>
            </a:endParaRPr>
          </a:p>
        </p:txBody>
      </p:sp>
      <p:sp>
        <p:nvSpPr>
          <p:cNvPr id="377" name="pole tekstowe 31"/>
          <p:cNvSpPr/>
          <p:nvPr/>
        </p:nvSpPr>
        <p:spPr>
          <a:xfrm>
            <a:off x="250920" y="1354320"/>
            <a:ext cx="2688840" cy="249480"/>
          </a:xfrm>
          <a:prstGeom prst="rect">
            <a:avLst/>
          </a:prstGeom>
          <a:noFill/>
          <a:ln w="0">
            <a:solidFill>
              <a:srgbClr val="BF95DF"/>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050" b="1" strike="noStrike" spc="-1">
                <a:solidFill>
                  <a:srgbClr val="BF95DF"/>
                </a:solidFill>
                <a:latin typeface="Lato Medium"/>
                <a:ea typeface="Lato Medium"/>
              </a:rPr>
              <a:t>POLSKA OGÓŁEM</a:t>
            </a:r>
            <a:endParaRPr lang="pl-PL" sz="1050" b="0" strike="noStrike" spc="-1">
              <a:solidFill>
                <a:srgbClr val="000000"/>
              </a:solidFill>
              <a:latin typeface="Arial"/>
            </a:endParaRPr>
          </a:p>
        </p:txBody>
      </p:sp>
      <p:sp>
        <p:nvSpPr>
          <p:cNvPr id="378" name="pole tekstowe 2"/>
          <p:cNvSpPr/>
          <p:nvPr/>
        </p:nvSpPr>
        <p:spPr>
          <a:xfrm>
            <a:off x="922320" y="2352960"/>
            <a:ext cx="1195200" cy="729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2800" b="1" strike="noStrike" spc="-1">
                <a:solidFill>
                  <a:srgbClr val="BF95DF"/>
                </a:solidFill>
                <a:latin typeface="Lato Medium"/>
                <a:ea typeface="Lato Medium"/>
              </a:rPr>
              <a:t>31,0</a:t>
            </a:r>
            <a:endParaRPr lang="pl-PL" sz="2800" b="0" strike="noStrike" spc="-1">
              <a:solidFill>
                <a:srgbClr val="000000"/>
              </a:solidFill>
              <a:latin typeface="Arial"/>
            </a:endParaRPr>
          </a:p>
          <a:p>
            <a:pPr algn="ctr">
              <a:lnSpc>
                <a:spcPct val="100000"/>
              </a:lnSpc>
            </a:pPr>
            <a:r>
              <a:rPr lang="pl-PL" sz="1400" b="0" strike="noStrike" spc="-1">
                <a:solidFill>
                  <a:srgbClr val="BF95DF"/>
                </a:solidFill>
                <a:latin typeface="Lato Medium"/>
                <a:ea typeface="Lato Medium"/>
              </a:rPr>
              <a:t>mld PLN</a:t>
            </a:r>
            <a:endParaRPr lang="pl-PL" sz="1400" b="0" strike="noStrike" spc="-1">
              <a:solidFill>
                <a:srgbClr val="000000"/>
              </a:solidFill>
              <a:latin typeface="Arial"/>
            </a:endParaRPr>
          </a:p>
        </p:txBody>
      </p:sp>
      <p:sp>
        <p:nvSpPr>
          <p:cNvPr id="379" name="pole tekstowe 33" descr="per capita">
            <a:extLst>
              <a:ext uri="{C183D7F6-B498-43B3-948B-1728B52AA6E4}">
                <adec:decorative xmlns:adec="http://schemas.microsoft.com/office/drawing/2017/decorative" val="0"/>
              </a:ext>
            </a:extLst>
          </p:cNvPr>
          <p:cNvSpPr/>
          <p:nvPr/>
        </p:nvSpPr>
        <p:spPr>
          <a:xfrm>
            <a:off x="2367000" y="4197600"/>
            <a:ext cx="1368000" cy="241920"/>
          </a:xfrm>
          <a:prstGeom prst="rect">
            <a:avLst/>
          </a:prstGeom>
          <a:noFill/>
          <a:ln w="0">
            <a:solidFill>
              <a:srgbClr val="BCD5ED">
                <a:shade val="50000"/>
              </a:srgbClr>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000" b="1" strike="noStrike" spc="-1" dirty="0">
                <a:solidFill>
                  <a:schemeClr val="accent3">
                    <a:lumMod val="75000"/>
                  </a:schemeClr>
                </a:solidFill>
                <a:latin typeface="Lato Medium"/>
                <a:ea typeface="Lato Medium"/>
              </a:rPr>
              <a:t>Per capita</a:t>
            </a:r>
            <a:endParaRPr lang="pl-PL" sz="1000" b="0" strike="noStrike" spc="-1" dirty="0">
              <a:solidFill>
                <a:srgbClr val="000000"/>
              </a:solidFill>
              <a:latin typeface="Arial"/>
            </a:endParaRPr>
          </a:p>
        </p:txBody>
      </p:sp>
      <p:grpSp>
        <p:nvGrpSpPr>
          <p:cNvPr id="380" name="Grupa 19" descr="Polska ogółem 5221 PLN per capita"/>
          <p:cNvGrpSpPr/>
          <p:nvPr/>
        </p:nvGrpSpPr>
        <p:grpSpPr>
          <a:xfrm>
            <a:off x="1015920" y="3843720"/>
            <a:ext cx="975960" cy="960120"/>
            <a:chOff x="1015920" y="3843720"/>
            <a:chExt cx="975960" cy="960120"/>
          </a:xfrm>
        </p:grpSpPr>
        <p:sp>
          <p:nvSpPr>
            <p:cNvPr id="381" name="Owal 35"/>
            <p:cNvSpPr/>
            <p:nvPr/>
          </p:nvSpPr>
          <p:spPr>
            <a:xfrm>
              <a:off x="1015920" y="3843720"/>
              <a:ext cx="975960" cy="960120"/>
            </a:xfrm>
            <a:prstGeom prst="ellipse">
              <a:avLst/>
            </a:prstGeom>
            <a:noFill/>
            <a:ln w="31750">
              <a:solidFill>
                <a:srgbClr val="BF95DF"/>
              </a:solidFill>
              <a:prstDash val="sysDot"/>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chemeClr val="lt1"/>
                </a:solidFill>
                <a:latin typeface="Arial"/>
              </a:endParaRPr>
            </a:p>
          </p:txBody>
        </p:sp>
        <p:sp>
          <p:nvSpPr>
            <p:cNvPr id="382" name="pole tekstowe 21"/>
            <p:cNvSpPr/>
            <p:nvPr/>
          </p:nvSpPr>
          <p:spPr>
            <a:xfrm>
              <a:off x="1193760" y="4135680"/>
              <a:ext cx="599760" cy="394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100" b="1" strike="noStrike" spc="-1">
                  <a:solidFill>
                    <a:srgbClr val="BF95DF"/>
                  </a:solidFill>
                  <a:latin typeface="Lato Medium"/>
                  <a:ea typeface="Lato Medium"/>
                </a:rPr>
                <a:t>5 221</a:t>
              </a:r>
              <a:endParaRPr lang="pl-PL" sz="1100" b="0" strike="noStrike" spc="-1">
                <a:solidFill>
                  <a:srgbClr val="000000"/>
                </a:solidFill>
                <a:latin typeface="Arial"/>
              </a:endParaRPr>
            </a:p>
            <a:p>
              <a:pPr algn="ctr">
                <a:lnSpc>
                  <a:spcPct val="100000"/>
                </a:lnSpc>
              </a:pPr>
              <a:r>
                <a:rPr lang="pl-PL" sz="900" b="0" strike="noStrike" spc="-1">
                  <a:solidFill>
                    <a:srgbClr val="BF95DF"/>
                  </a:solidFill>
                  <a:latin typeface="Lato Medium"/>
                  <a:ea typeface="Lato Medium"/>
                </a:rPr>
                <a:t>PLN</a:t>
              </a:r>
              <a:endParaRPr lang="pl-PL" sz="900" b="0" strike="noStrike" spc="-1">
                <a:solidFill>
                  <a:srgbClr val="000000"/>
                </a:solidFill>
                <a:latin typeface="Arial"/>
              </a:endParaRPr>
            </a:p>
          </p:txBody>
        </p:sp>
      </p:grpSp>
      <p:sp>
        <p:nvSpPr>
          <p:cNvPr id="383" name="pole tekstowe 41"/>
          <p:cNvSpPr/>
          <p:nvPr/>
        </p:nvSpPr>
        <p:spPr>
          <a:xfrm>
            <a:off x="3203640" y="1349640"/>
            <a:ext cx="2688840" cy="249480"/>
          </a:xfrm>
          <a:prstGeom prst="rect">
            <a:avLst/>
          </a:prstGeom>
          <a:noFill/>
          <a:ln w="0">
            <a:solidFill>
              <a:srgbClr val="A162D0"/>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050" b="1" strike="noStrike" spc="-1">
                <a:solidFill>
                  <a:srgbClr val="A162D0"/>
                </a:solidFill>
                <a:latin typeface="Lato Medium"/>
                <a:ea typeface="Lato Medium"/>
              </a:rPr>
              <a:t>POLSKA WSCHODNIA</a:t>
            </a:r>
            <a:endParaRPr lang="pl-PL" sz="1050" b="0" strike="noStrike" spc="-1">
              <a:solidFill>
                <a:srgbClr val="000000"/>
              </a:solidFill>
              <a:latin typeface="Arial"/>
            </a:endParaRPr>
          </a:p>
        </p:txBody>
      </p:sp>
      <p:sp>
        <p:nvSpPr>
          <p:cNvPr id="384" name="pole tekstowe 42"/>
          <p:cNvSpPr/>
          <p:nvPr/>
        </p:nvSpPr>
        <p:spPr>
          <a:xfrm>
            <a:off x="6134040" y="1349640"/>
            <a:ext cx="2688840" cy="249480"/>
          </a:xfrm>
          <a:prstGeom prst="rect">
            <a:avLst/>
          </a:prstGeom>
          <a:noFill/>
          <a:ln w="0">
            <a:solidFill>
              <a:srgbClr val="421C5E"/>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050" b="1" strike="noStrike" spc="-1">
                <a:solidFill>
                  <a:srgbClr val="421C5E"/>
                </a:solidFill>
                <a:latin typeface="Lato Medium"/>
                <a:ea typeface="Lato Medium"/>
              </a:rPr>
              <a:t>WOJ. PODKARPACKIE</a:t>
            </a:r>
            <a:endParaRPr lang="pl-PL" sz="1050" b="0" strike="noStrike" spc="-1">
              <a:solidFill>
                <a:srgbClr val="000000"/>
              </a:solidFill>
              <a:latin typeface="Arial"/>
            </a:endParaRPr>
          </a:p>
        </p:txBody>
      </p:sp>
      <p:sp>
        <p:nvSpPr>
          <p:cNvPr id="385" name="Owal 43" descr="Polska wschodnia 11,9 mld PLN"/>
          <p:cNvSpPr/>
          <p:nvPr/>
        </p:nvSpPr>
        <p:spPr>
          <a:xfrm>
            <a:off x="3746520" y="1887840"/>
            <a:ext cx="1698120" cy="1674360"/>
          </a:xfrm>
          <a:prstGeom prst="ellipse">
            <a:avLst/>
          </a:prstGeom>
          <a:noFill/>
          <a:ln w="31750">
            <a:solidFill>
              <a:srgbClr val="A162D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chemeClr val="lt1"/>
              </a:solidFill>
              <a:latin typeface="Arial"/>
            </a:endParaRPr>
          </a:p>
        </p:txBody>
      </p:sp>
      <p:grpSp>
        <p:nvGrpSpPr>
          <p:cNvPr id="386" name="Grupa 19" descr="Polska wschodnia 6638 PLN per capita"/>
          <p:cNvGrpSpPr/>
          <p:nvPr/>
        </p:nvGrpSpPr>
        <p:grpSpPr>
          <a:xfrm>
            <a:off x="4106880" y="3843720"/>
            <a:ext cx="975960" cy="960120"/>
            <a:chOff x="4106880" y="3843720"/>
            <a:chExt cx="975960" cy="960120"/>
          </a:xfrm>
        </p:grpSpPr>
        <p:sp>
          <p:nvSpPr>
            <p:cNvPr id="387" name="Owal 45"/>
            <p:cNvSpPr/>
            <p:nvPr/>
          </p:nvSpPr>
          <p:spPr>
            <a:xfrm>
              <a:off x="4106880" y="3843720"/>
              <a:ext cx="975960" cy="960120"/>
            </a:xfrm>
            <a:prstGeom prst="ellipse">
              <a:avLst/>
            </a:prstGeom>
            <a:noFill/>
            <a:ln w="31750">
              <a:solidFill>
                <a:srgbClr val="A162D0"/>
              </a:solidFill>
              <a:prstDash val="sysDot"/>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chemeClr val="lt1"/>
                </a:solidFill>
                <a:latin typeface="Arial"/>
              </a:endParaRPr>
            </a:p>
          </p:txBody>
        </p:sp>
        <p:sp>
          <p:nvSpPr>
            <p:cNvPr id="388" name="pole tekstowe 21"/>
            <p:cNvSpPr/>
            <p:nvPr/>
          </p:nvSpPr>
          <p:spPr>
            <a:xfrm>
              <a:off x="4284720" y="4135680"/>
              <a:ext cx="599760" cy="394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100" b="1" strike="noStrike" spc="-1">
                  <a:solidFill>
                    <a:srgbClr val="A162D0"/>
                  </a:solidFill>
                  <a:latin typeface="Lato Medium"/>
                  <a:ea typeface="Lato Medium"/>
                </a:rPr>
                <a:t>6 638</a:t>
              </a:r>
              <a:endParaRPr lang="pl-PL" sz="1100" b="0" strike="noStrike" spc="-1">
                <a:solidFill>
                  <a:srgbClr val="000000"/>
                </a:solidFill>
                <a:latin typeface="Arial"/>
              </a:endParaRPr>
            </a:p>
            <a:p>
              <a:pPr algn="ctr">
                <a:lnSpc>
                  <a:spcPct val="100000"/>
                </a:lnSpc>
              </a:pPr>
              <a:r>
                <a:rPr lang="pl-PL" sz="900" b="0" strike="noStrike" spc="-1">
                  <a:solidFill>
                    <a:srgbClr val="A162D0"/>
                  </a:solidFill>
                  <a:latin typeface="Lato Medium"/>
                  <a:ea typeface="Lato Medium"/>
                </a:rPr>
                <a:t>PLN</a:t>
              </a:r>
              <a:endParaRPr lang="pl-PL" sz="900" b="0" strike="noStrike" spc="-1">
                <a:solidFill>
                  <a:srgbClr val="000000"/>
                </a:solidFill>
                <a:latin typeface="Arial"/>
              </a:endParaRPr>
            </a:p>
          </p:txBody>
        </p:sp>
      </p:grpSp>
      <p:sp>
        <p:nvSpPr>
          <p:cNvPr id="389" name="Owal 47" descr="Województwo Podkarpackie 3,3 mld PLN"/>
          <p:cNvSpPr/>
          <p:nvPr/>
        </p:nvSpPr>
        <p:spPr>
          <a:xfrm>
            <a:off x="6659640" y="1887840"/>
            <a:ext cx="1698120" cy="1674360"/>
          </a:xfrm>
          <a:prstGeom prst="ellipse">
            <a:avLst/>
          </a:prstGeom>
          <a:noFill/>
          <a:ln w="31750">
            <a:solidFill>
              <a:srgbClr val="421C5E"/>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chemeClr val="lt1"/>
              </a:solidFill>
              <a:latin typeface="Arial"/>
            </a:endParaRPr>
          </a:p>
        </p:txBody>
      </p:sp>
      <p:grpSp>
        <p:nvGrpSpPr>
          <p:cNvPr id="390" name="Grupa 19" descr="Województwo Podkarpackie 7186 PLN per capita"/>
          <p:cNvGrpSpPr/>
          <p:nvPr/>
        </p:nvGrpSpPr>
        <p:grpSpPr>
          <a:xfrm>
            <a:off x="7021440" y="3843720"/>
            <a:ext cx="975960" cy="960120"/>
            <a:chOff x="7021440" y="3843720"/>
            <a:chExt cx="975960" cy="960120"/>
          </a:xfrm>
        </p:grpSpPr>
        <p:sp>
          <p:nvSpPr>
            <p:cNvPr id="391" name="Owal 49"/>
            <p:cNvSpPr/>
            <p:nvPr/>
          </p:nvSpPr>
          <p:spPr>
            <a:xfrm>
              <a:off x="7021440" y="3843720"/>
              <a:ext cx="975960" cy="960120"/>
            </a:xfrm>
            <a:prstGeom prst="ellipse">
              <a:avLst/>
            </a:prstGeom>
            <a:noFill/>
            <a:ln w="31750">
              <a:solidFill>
                <a:srgbClr val="421C5E"/>
              </a:solidFill>
              <a:prstDash val="sysDot"/>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chemeClr val="lt1"/>
                </a:solidFill>
                <a:latin typeface="Arial"/>
              </a:endParaRPr>
            </a:p>
          </p:txBody>
        </p:sp>
        <p:sp>
          <p:nvSpPr>
            <p:cNvPr id="392" name="pole tekstowe 21"/>
            <p:cNvSpPr/>
            <p:nvPr/>
          </p:nvSpPr>
          <p:spPr>
            <a:xfrm>
              <a:off x="7199280" y="4135680"/>
              <a:ext cx="599760" cy="394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100" b="1" strike="noStrike" spc="-1">
                  <a:solidFill>
                    <a:srgbClr val="421C5E"/>
                  </a:solidFill>
                  <a:latin typeface="Lato Medium"/>
                  <a:ea typeface="Lato Medium"/>
                </a:rPr>
                <a:t>7 186</a:t>
              </a:r>
              <a:endParaRPr lang="pl-PL" sz="1100" b="0" strike="noStrike" spc="-1">
                <a:solidFill>
                  <a:srgbClr val="000000"/>
                </a:solidFill>
                <a:latin typeface="Arial"/>
              </a:endParaRPr>
            </a:p>
            <a:p>
              <a:pPr algn="ctr">
                <a:lnSpc>
                  <a:spcPct val="100000"/>
                </a:lnSpc>
              </a:pPr>
              <a:r>
                <a:rPr lang="pl-PL" sz="900" b="0" strike="noStrike" spc="-1">
                  <a:solidFill>
                    <a:srgbClr val="421C5E"/>
                  </a:solidFill>
                  <a:latin typeface="Lato Medium"/>
                  <a:ea typeface="Lato Medium"/>
                </a:rPr>
                <a:t>PLN</a:t>
              </a:r>
              <a:endParaRPr lang="pl-PL" sz="900" b="0" strike="noStrike" spc="-1">
                <a:solidFill>
                  <a:srgbClr val="000000"/>
                </a:solidFill>
                <a:latin typeface="Arial"/>
              </a:endParaRPr>
            </a:p>
          </p:txBody>
        </p:sp>
      </p:grpSp>
      <p:sp>
        <p:nvSpPr>
          <p:cNvPr id="393" name="pole tekstowe 51" descr="per capita">
            <a:extLst>
              <a:ext uri="{C183D7F6-B498-43B3-948B-1728B52AA6E4}">
                <adec:decorative xmlns:adec="http://schemas.microsoft.com/office/drawing/2017/decorative" val="0"/>
              </a:ext>
            </a:extLst>
          </p:cNvPr>
          <p:cNvSpPr/>
          <p:nvPr/>
        </p:nvSpPr>
        <p:spPr>
          <a:xfrm>
            <a:off x="5388120" y="4197600"/>
            <a:ext cx="1368000" cy="241920"/>
          </a:xfrm>
          <a:prstGeom prst="rect">
            <a:avLst/>
          </a:prstGeom>
          <a:noFill/>
          <a:ln w="0">
            <a:solidFill>
              <a:srgbClr val="BCD5ED">
                <a:shade val="50000"/>
              </a:srgbClr>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000" b="1" strike="noStrike" spc="-1">
                <a:solidFill>
                  <a:schemeClr val="accent3">
                    <a:lumMod val="75000"/>
                  </a:schemeClr>
                </a:solidFill>
                <a:latin typeface="Lato Medium"/>
                <a:ea typeface="Lato Medium"/>
              </a:rPr>
              <a:t>Per capita</a:t>
            </a:r>
            <a:endParaRPr lang="pl-PL" sz="1000" b="0" strike="noStrike" spc="-1">
              <a:solidFill>
                <a:srgbClr val="000000"/>
              </a:solidFill>
              <a:latin typeface="Arial"/>
            </a:endParaRPr>
          </a:p>
        </p:txBody>
      </p:sp>
      <p:sp>
        <p:nvSpPr>
          <p:cNvPr id="394" name="pole tekstowe 2"/>
          <p:cNvSpPr/>
          <p:nvPr/>
        </p:nvSpPr>
        <p:spPr>
          <a:xfrm>
            <a:off x="3997440" y="2352960"/>
            <a:ext cx="1195200" cy="729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2800" b="1" strike="noStrike" spc="-1">
                <a:solidFill>
                  <a:srgbClr val="A162D0"/>
                </a:solidFill>
                <a:latin typeface="Lato Medium"/>
                <a:ea typeface="Lato Medium"/>
              </a:rPr>
              <a:t>11,9</a:t>
            </a:r>
            <a:endParaRPr lang="pl-PL" sz="2800" b="0" strike="noStrike" spc="-1">
              <a:solidFill>
                <a:srgbClr val="000000"/>
              </a:solidFill>
              <a:latin typeface="Arial"/>
            </a:endParaRPr>
          </a:p>
          <a:p>
            <a:pPr algn="ctr">
              <a:lnSpc>
                <a:spcPct val="100000"/>
              </a:lnSpc>
            </a:pPr>
            <a:r>
              <a:rPr lang="pl-PL" sz="1400" b="0" strike="noStrike" spc="-1">
                <a:solidFill>
                  <a:srgbClr val="A162D0"/>
                </a:solidFill>
                <a:latin typeface="Lato Medium"/>
                <a:ea typeface="Lato Medium"/>
              </a:rPr>
              <a:t>mld PLN</a:t>
            </a:r>
            <a:endParaRPr lang="pl-PL" sz="1400" b="0" strike="noStrike" spc="-1">
              <a:solidFill>
                <a:srgbClr val="000000"/>
              </a:solidFill>
              <a:latin typeface="Arial"/>
            </a:endParaRPr>
          </a:p>
        </p:txBody>
      </p:sp>
      <p:sp>
        <p:nvSpPr>
          <p:cNvPr id="395" name="pole tekstowe 2"/>
          <p:cNvSpPr/>
          <p:nvPr/>
        </p:nvSpPr>
        <p:spPr>
          <a:xfrm>
            <a:off x="6881760" y="2352960"/>
            <a:ext cx="1195200" cy="729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2800" b="1" strike="noStrike" spc="-1">
                <a:solidFill>
                  <a:srgbClr val="421C5E"/>
                </a:solidFill>
                <a:latin typeface="Lato Medium"/>
                <a:ea typeface="Lato Medium"/>
              </a:rPr>
              <a:t>3,3</a:t>
            </a:r>
            <a:endParaRPr lang="pl-PL" sz="2800" b="0" strike="noStrike" spc="-1">
              <a:solidFill>
                <a:srgbClr val="000000"/>
              </a:solidFill>
              <a:latin typeface="Arial"/>
            </a:endParaRPr>
          </a:p>
          <a:p>
            <a:pPr algn="ctr">
              <a:lnSpc>
                <a:spcPct val="100000"/>
              </a:lnSpc>
            </a:pPr>
            <a:r>
              <a:rPr lang="pl-PL" sz="1400" b="0" strike="noStrike" spc="-1">
                <a:solidFill>
                  <a:srgbClr val="421C5E"/>
                </a:solidFill>
                <a:latin typeface="Lato Medium"/>
                <a:ea typeface="Lato Medium"/>
              </a:rPr>
              <a:t>mld PLN</a:t>
            </a:r>
            <a:endParaRPr lang="pl-PL" sz="1400" b="0" strike="noStrike" spc="-1">
              <a:solidFill>
                <a:srgbClr val="000000"/>
              </a:solidFill>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PlaceHolder 1"/>
          <p:cNvSpPr>
            <a:spLocks noGrp="1"/>
          </p:cNvSpPr>
          <p:nvPr>
            <p:ph type="title"/>
          </p:nvPr>
        </p:nvSpPr>
        <p:spPr>
          <a:xfrm>
            <a:off x="251640" y="-20520"/>
            <a:ext cx="8784720" cy="647640"/>
          </a:xfrm>
          <a:prstGeom prst="rect">
            <a:avLst/>
          </a:prstGeom>
          <a:noFill/>
          <a:ln w="0">
            <a:noFill/>
          </a:ln>
        </p:spPr>
        <p:txBody>
          <a:bodyPr numCol="1" spcCol="0" anchor="ctr">
            <a:noAutofit/>
          </a:bodyPr>
          <a:lstStyle/>
          <a:p>
            <a:pPr indent="0">
              <a:lnSpc>
                <a:spcPct val="100000"/>
              </a:lnSpc>
              <a:buNone/>
            </a:pPr>
            <a:r>
              <a:rPr lang="pl-PL" sz="2000" b="0" strike="noStrike" spc="-1" dirty="0">
                <a:solidFill>
                  <a:srgbClr val="003399"/>
                </a:solidFill>
                <a:latin typeface="Lato Heavy"/>
                <a:ea typeface="Lato Heavy"/>
              </a:rPr>
              <a:t>Obszary wsparcia wg wartości dofinansowania ze środków polityki spójności</a:t>
            </a:r>
            <a:r>
              <a:rPr lang="pl-PL" sz="2000" b="0" strike="noStrike" spc="-1" dirty="0">
                <a:solidFill>
                  <a:schemeClr val="accent5"/>
                </a:solidFill>
                <a:latin typeface="Lato Heavy"/>
                <a:ea typeface="Lato Heavy"/>
              </a:rPr>
              <a:t>.</a:t>
            </a:r>
            <a:endParaRPr lang="pl-PL" sz="2000" b="0" strike="noStrike" spc="-1" dirty="0">
              <a:solidFill>
                <a:schemeClr val="accent5"/>
              </a:solidFill>
              <a:latin typeface="Calibri"/>
            </a:endParaRPr>
          </a:p>
        </p:txBody>
      </p:sp>
      <p:sp>
        <p:nvSpPr>
          <p:cNvPr id="397" name="Tytuł 1"/>
          <p:cNvSpPr/>
          <p:nvPr/>
        </p:nvSpPr>
        <p:spPr>
          <a:xfrm>
            <a:off x="251640" y="699480"/>
            <a:ext cx="6336360" cy="575640"/>
          </a:xfrm>
          <a:prstGeom prst="rect">
            <a:avLst/>
          </a:prstGeom>
          <a:noFill/>
          <a:ln w="0">
            <a:noFill/>
          </a:ln>
        </p:spPr>
        <p:style>
          <a:lnRef idx="0">
            <a:scrgbClr r="0" g="0" b="0"/>
          </a:lnRef>
          <a:fillRef idx="0">
            <a:scrgbClr r="0" g="0" b="0"/>
          </a:fillRef>
          <a:effectRef idx="0">
            <a:scrgbClr r="0" g="0" b="0"/>
          </a:effectRef>
          <a:fontRef idx="minor"/>
        </p:style>
        <p:txBody>
          <a:bodyPr numCol="1" spcCol="0" anchor="ctr">
            <a:noAutofit/>
          </a:bodyPr>
          <a:lstStyle/>
          <a:p>
            <a:pPr>
              <a:lnSpc>
                <a:spcPct val="100000"/>
              </a:lnSpc>
            </a:pPr>
            <a:r>
              <a:rPr lang="pl-PL" sz="2000" b="0" strike="noStrike" spc="-1">
                <a:solidFill>
                  <a:srgbClr val="003399"/>
                </a:solidFill>
                <a:latin typeface="Lato Heavy"/>
                <a:ea typeface="Lato Heavy"/>
              </a:rPr>
              <a:t>Miasta średnie tracące funkcje społeczno-gospodarcze</a:t>
            </a:r>
            <a:endParaRPr lang="pl-PL" sz="2000" b="0" strike="noStrike" spc="-1">
              <a:solidFill>
                <a:srgbClr val="000000"/>
              </a:solidFill>
              <a:latin typeface="Arial"/>
            </a:endParaRPr>
          </a:p>
        </p:txBody>
      </p:sp>
      <p:sp>
        <p:nvSpPr>
          <p:cNvPr id="398" name="pole tekstowe 23"/>
          <p:cNvSpPr/>
          <p:nvPr/>
        </p:nvSpPr>
        <p:spPr>
          <a:xfrm>
            <a:off x="298440" y="1319040"/>
            <a:ext cx="2688840" cy="249480"/>
          </a:xfrm>
          <a:prstGeom prst="rect">
            <a:avLst/>
          </a:prstGeom>
          <a:noFill/>
          <a:ln w="0">
            <a:solidFill>
              <a:srgbClr val="BF95DF"/>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050" b="1" strike="noStrike" spc="-1">
                <a:solidFill>
                  <a:srgbClr val="BF95DF"/>
                </a:solidFill>
                <a:latin typeface="Lato Medium"/>
                <a:ea typeface="Lato Medium"/>
              </a:rPr>
              <a:t>POLSKA OGÓŁEM</a:t>
            </a:r>
            <a:endParaRPr lang="pl-PL" sz="1050" b="0" strike="noStrike" spc="-1">
              <a:solidFill>
                <a:srgbClr val="000000"/>
              </a:solidFill>
              <a:latin typeface="Arial"/>
            </a:endParaRPr>
          </a:p>
        </p:txBody>
      </p:sp>
      <p:sp>
        <p:nvSpPr>
          <p:cNvPr id="399" name="pole tekstowe 24"/>
          <p:cNvSpPr/>
          <p:nvPr/>
        </p:nvSpPr>
        <p:spPr>
          <a:xfrm>
            <a:off x="3203640" y="1314360"/>
            <a:ext cx="2688840" cy="249480"/>
          </a:xfrm>
          <a:prstGeom prst="rect">
            <a:avLst/>
          </a:prstGeom>
          <a:noFill/>
          <a:ln w="0">
            <a:solidFill>
              <a:srgbClr val="421C5E"/>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050" b="1" strike="noStrike" spc="-1">
                <a:solidFill>
                  <a:srgbClr val="A162D0"/>
                </a:solidFill>
                <a:latin typeface="Lato Medium"/>
                <a:ea typeface="Lato Medium"/>
              </a:rPr>
              <a:t>POLSKA WSCHODNIA</a:t>
            </a:r>
            <a:endParaRPr lang="pl-PL" sz="1050" b="0" strike="noStrike" spc="-1">
              <a:solidFill>
                <a:srgbClr val="000000"/>
              </a:solidFill>
              <a:latin typeface="Arial"/>
            </a:endParaRPr>
          </a:p>
        </p:txBody>
      </p:sp>
      <p:sp>
        <p:nvSpPr>
          <p:cNvPr id="400" name="pole tekstowe 25"/>
          <p:cNvSpPr/>
          <p:nvPr/>
        </p:nvSpPr>
        <p:spPr>
          <a:xfrm>
            <a:off x="6134040" y="1314360"/>
            <a:ext cx="2688840" cy="249480"/>
          </a:xfrm>
          <a:prstGeom prst="rect">
            <a:avLst/>
          </a:prstGeom>
          <a:noFill/>
          <a:ln w="0">
            <a:solidFill>
              <a:srgbClr val="421C5E"/>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050" b="1" strike="noStrike" spc="-1">
                <a:solidFill>
                  <a:srgbClr val="421C5E"/>
                </a:solidFill>
                <a:latin typeface="Lato Medium"/>
                <a:ea typeface="Lato Medium"/>
              </a:rPr>
              <a:t>WOJ. PODKARPACKIE</a:t>
            </a:r>
            <a:endParaRPr lang="pl-PL" sz="1050" b="0" strike="noStrike" spc="-1">
              <a:solidFill>
                <a:srgbClr val="000000"/>
              </a:solidFill>
              <a:latin typeface="Arial"/>
            </a:endParaRPr>
          </a:p>
        </p:txBody>
      </p:sp>
      <p:graphicFrame>
        <p:nvGraphicFramePr>
          <p:cNvPr id="401" name="Wykres 24" descr="Wykres kołowy dotyczące miast średnich tracących funkcje społeczno-gospodarcze. Województwo Podkarpackie: 35,4% Badania i rozwój technologiczny (B+RT), innowacje i przedsiębiorczość, 23,7% Transport, 10,1% Infrastruktura społeczna , 30,8% Pozostałe"/>
          <p:cNvGraphicFramePr/>
          <p:nvPr>
            <p:extLst>
              <p:ext uri="{D42A27DB-BD31-4B8C-83A1-F6EECF244321}">
                <p14:modId xmlns:p14="http://schemas.microsoft.com/office/powerpoint/2010/main" val="132785411"/>
              </p:ext>
            </p:extLst>
          </p:nvPr>
        </p:nvGraphicFramePr>
        <p:xfrm>
          <a:off x="5837400" y="1612800"/>
          <a:ext cx="3285720" cy="3241440"/>
        </p:xfrm>
        <a:graphic>
          <a:graphicData uri="http://schemas.openxmlformats.org/presentationml/2006/ole">
            <mc:AlternateContent xmlns:mc="http://schemas.openxmlformats.org/markup-compatibility/2006">
              <mc:Choice xmlns:v="urn:schemas-microsoft-com:vml" Requires="v">
                <p:oleObj spid="_x0000_s4122" r:id="rId4" imgW="0" imgH="0" progId="Excel.Chart.8">
                  <p:embed/>
                </p:oleObj>
              </mc:Choice>
              <mc:Fallback>
                <p:oleObj r:id="rId4" imgW="0" imgH="0" progId="Excel.Chart.8">
                  <p:embed/>
                  <p:pic>
                    <p:nvPicPr>
                      <p:cNvPr id="402" name="Wykres 24"/>
                      <p:cNvPicPr/>
                      <p:nvPr/>
                    </p:nvPicPr>
                    <p:blipFill>
                      <a:blip r:embed="rId5"/>
                      <a:stretch/>
                    </p:blipFill>
                    <p:spPr>
                      <a:xfrm>
                        <a:off x="5837400" y="1612800"/>
                        <a:ext cx="3285720" cy="3241440"/>
                      </a:xfrm>
                      <a:prstGeom prst="rect">
                        <a:avLst/>
                      </a:prstGeom>
                      <a:ln w="0">
                        <a:noFill/>
                      </a:ln>
                    </p:spPr>
                  </p:pic>
                </p:oleObj>
              </mc:Fallback>
            </mc:AlternateContent>
          </a:graphicData>
        </a:graphic>
      </p:graphicFrame>
      <p:graphicFrame>
        <p:nvGraphicFramePr>
          <p:cNvPr id="403" name="Wykres 26" descr="Wykres kołowy dotyczące miast średnich tracących funkcje społeczno-gospodarcze. Polska ogółem: 23,3% Badania i rozwój technologiczny (B+RT), innowacje i przedsiębiorczość, 23,1% Transport, 12,2% Infrastruktura społeczna, 41,4% Pozostałe"/>
          <p:cNvGraphicFramePr/>
          <p:nvPr>
            <p:extLst>
              <p:ext uri="{D42A27DB-BD31-4B8C-83A1-F6EECF244321}">
                <p14:modId xmlns:p14="http://schemas.microsoft.com/office/powerpoint/2010/main" val="150019115"/>
              </p:ext>
            </p:extLst>
          </p:nvPr>
        </p:nvGraphicFramePr>
        <p:xfrm>
          <a:off x="-8640" y="1619280"/>
          <a:ext cx="3284280" cy="3234960"/>
        </p:xfrm>
        <a:graphic>
          <a:graphicData uri="http://schemas.openxmlformats.org/presentationml/2006/ole">
            <mc:AlternateContent xmlns:mc="http://schemas.openxmlformats.org/markup-compatibility/2006">
              <mc:Choice xmlns:v="urn:schemas-microsoft-com:vml" Requires="v">
                <p:oleObj spid="_x0000_s4123" r:id="rId6" imgW="0" imgH="0" progId="Excel.Chart.8">
                  <p:embed/>
                </p:oleObj>
              </mc:Choice>
              <mc:Fallback>
                <p:oleObj r:id="rId6" imgW="0" imgH="0" progId="Excel.Chart.8">
                  <p:embed/>
                  <p:pic>
                    <p:nvPicPr>
                      <p:cNvPr id="404" name="Wykres 26"/>
                      <p:cNvPicPr/>
                      <p:nvPr/>
                    </p:nvPicPr>
                    <p:blipFill>
                      <a:blip r:embed="rId7"/>
                      <a:stretch/>
                    </p:blipFill>
                    <p:spPr>
                      <a:xfrm>
                        <a:off x="-8640" y="1619280"/>
                        <a:ext cx="3284280" cy="3234960"/>
                      </a:xfrm>
                      <a:prstGeom prst="rect">
                        <a:avLst/>
                      </a:prstGeom>
                      <a:ln w="0">
                        <a:noFill/>
                      </a:ln>
                    </p:spPr>
                  </p:pic>
                </p:oleObj>
              </mc:Fallback>
            </mc:AlternateContent>
          </a:graphicData>
        </a:graphic>
      </p:graphicFrame>
      <p:graphicFrame>
        <p:nvGraphicFramePr>
          <p:cNvPr id="405" name="Wykres 30" descr="Wykres kołowy dotyczące miast średnich tracących funkcje społeczno-gospodarcze. Polska wschodnia: 29,6% Badania i rozwój technologiczny (B+RT), innowacje i przedsiębiorczość, 22,3% Transport, 10,9% Energia , 37,2% Pozostałe"/>
          <p:cNvGraphicFramePr/>
          <p:nvPr>
            <p:extLst>
              <p:ext uri="{D42A27DB-BD31-4B8C-83A1-F6EECF244321}">
                <p14:modId xmlns:p14="http://schemas.microsoft.com/office/powerpoint/2010/main" val="3607077521"/>
              </p:ext>
            </p:extLst>
          </p:nvPr>
        </p:nvGraphicFramePr>
        <p:xfrm>
          <a:off x="2849400" y="1612800"/>
          <a:ext cx="3285720" cy="3241440"/>
        </p:xfrm>
        <a:graphic>
          <a:graphicData uri="http://schemas.openxmlformats.org/presentationml/2006/ole">
            <mc:AlternateContent xmlns:mc="http://schemas.openxmlformats.org/markup-compatibility/2006">
              <mc:Choice xmlns:v="urn:schemas-microsoft-com:vml" Requires="v">
                <p:oleObj spid="_x0000_s4124" r:id="rId8" imgW="0" imgH="0" progId="Excel.Chart.8">
                  <p:embed/>
                </p:oleObj>
              </mc:Choice>
              <mc:Fallback>
                <p:oleObj r:id="rId8" imgW="0" imgH="0" progId="Excel.Chart.8">
                  <p:embed/>
                  <p:pic>
                    <p:nvPicPr>
                      <p:cNvPr id="406" name="Wykres 30"/>
                      <p:cNvPicPr/>
                      <p:nvPr/>
                    </p:nvPicPr>
                    <p:blipFill>
                      <a:blip r:embed="rId9"/>
                      <a:stretch/>
                    </p:blipFill>
                    <p:spPr>
                      <a:xfrm>
                        <a:off x="2849400" y="1612800"/>
                        <a:ext cx="3285720" cy="3241440"/>
                      </a:xfrm>
                      <a:prstGeom prst="rect">
                        <a:avLst/>
                      </a:prstGeom>
                      <a:ln w="0">
                        <a:noFill/>
                      </a:ln>
                    </p:spPr>
                  </p:pic>
                </p:oleObj>
              </mc:Fallback>
            </mc:AlternateContent>
          </a:graphicData>
        </a:graphic>
      </p:graphicFrame>
      <p:sp>
        <p:nvSpPr>
          <p:cNvPr id="407" name="Prostokąt: zaokrąglone rogi 29">
            <a:extLst>
              <a:ext uri="{C183D7F6-B498-43B3-948B-1728B52AA6E4}">
                <adec:decorative xmlns:adec="http://schemas.microsoft.com/office/drawing/2017/decorative" val="1"/>
              </a:ext>
            </a:extLst>
          </p:cNvPr>
          <p:cNvSpPr/>
          <p:nvPr/>
        </p:nvSpPr>
        <p:spPr>
          <a:xfrm>
            <a:off x="352440" y="4235400"/>
            <a:ext cx="1115640" cy="142560"/>
          </a:xfrm>
          <a:prstGeom prst="roundRect">
            <a:avLst>
              <a:gd name="adj" fmla="val 16667"/>
            </a:avLst>
          </a:prstGeom>
          <a:noFill/>
          <a:ln w="15875">
            <a:solidFill>
              <a:srgbClr val="00B05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chemeClr val="lt1"/>
              </a:solidFill>
              <a:latin typeface="Arial"/>
            </a:endParaRPr>
          </a:p>
        </p:txBody>
      </p:sp>
      <p:sp>
        <p:nvSpPr>
          <p:cNvPr id="408" name="Prostokąt: zaokrąglone rogi 36">
            <a:extLst>
              <a:ext uri="{C183D7F6-B498-43B3-948B-1728B52AA6E4}">
                <adec:decorative xmlns:adec="http://schemas.microsoft.com/office/drawing/2017/decorative" val="1"/>
              </a:ext>
            </a:extLst>
          </p:cNvPr>
          <p:cNvSpPr/>
          <p:nvPr/>
        </p:nvSpPr>
        <p:spPr>
          <a:xfrm>
            <a:off x="6335640" y="4227480"/>
            <a:ext cx="1142640" cy="144000"/>
          </a:xfrm>
          <a:prstGeom prst="roundRect">
            <a:avLst>
              <a:gd name="adj" fmla="val 16667"/>
            </a:avLst>
          </a:prstGeom>
          <a:noFill/>
          <a:ln w="15875">
            <a:solidFill>
              <a:srgbClr val="00B05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chemeClr val="lt1"/>
              </a:solidFill>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PlaceHolder 1"/>
          <p:cNvSpPr>
            <a:spLocks noGrp="1"/>
          </p:cNvSpPr>
          <p:nvPr>
            <p:ph type="title"/>
          </p:nvPr>
        </p:nvSpPr>
        <p:spPr>
          <a:xfrm>
            <a:off x="1691640" y="1995840"/>
            <a:ext cx="7272360" cy="647640"/>
          </a:xfrm>
          <a:prstGeom prst="rect">
            <a:avLst/>
          </a:prstGeom>
          <a:noFill/>
          <a:ln w="0">
            <a:noFill/>
          </a:ln>
        </p:spPr>
        <p:txBody>
          <a:bodyPr numCol="1" spcCol="0" anchor="ctr">
            <a:noAutofit/>
          </a:bodyPr>
          <a:lstStyle/>
          <a:p>
            <a:pPr indent="0">
              <a:lnSpc>
                <a:spcPct val="100000"/>
              </a:lnSpc>
              <a:buNone/>
            </a:pPr>
            <a:r>
              <a:rPr lang="pl-PL" sz="2400" b="0" strike="noStrike" spc="-1">
                <a:solidFill>
                  <a:srgbClr val="003399"/>
                </a:solidFill>
                <a:latin typeface="Lato Heavy"/>
                <a:ea typeface="Lato Heavy"/>
              </a:rPr>
              <a:t>GMINY ZAGROŻONE TRWAŁĄ MARGINALIZACJĄ</a:t>
            </a:r>
            <a:endParaRPr lang="pl-PL" sz="2400" b="0" strike="noStrike" spc="-1">
              <a:solidFill>
                <a:srgbClr val="192F51"/>
              </a:solidFill>
              <a:latin typeface="Calibri"/>
            </a:endParaRPr>
          </a:p>
        </p:txBody>
      </p:sp>
      <p:sp>
        <p:nvSpPr>
          <p:cNvPr id="410" name="PlaceHolder 2"/>
          <p:cNvSpPr>
            <a:spLocks noGrp="1"/>
          </p:cNvSpPr>
          <p:nvPr>
            <p:ph type="subTitle"/>
          </p:nvPr>
        </p:nvSpPr>
        <p:spPr>
          <a:xfrm>
            <a:off x="1679040" y="3435840"/>
            <a:ext cx="4816440" cy="1314000"/>
          </a:xfrm>
          <a:prstGeom prst="rect">
            <a:avLst/>
          </a:prstGeom>
          <a:noFill/>
          <a:ln w="0">
            <a:noFill/>
          </a:ln>
        </p:spPr>
        <p:txBody>
          <a:bodyPr numCol="1" spcCol="0" anchor="t">
            <a:noAutofit/>
          </a:bodyPr>
          <a:lstStyle/>
          <a:p>
            <a:pPr indent="0" algn="ctr">
              <a:buNone/>
            </a:pPr>
            <a:endParaRPr lang="pl-PL" sz="1400" b="0" strike="noStrike" spc="-1">
              <a:solidFill>
                <a:srgbClr val="8C8F97"/>
              </a:solidFill>
              <a:latin typeface="Lato Medium"/>
              <a:ea typeface="Lato Medium"/>
            </a:endParaRPr>
          </a:p>
        </p:txBody>
      </p:sp>
      <p:sp>
        <p:nvSpPr>
          <p:cNvPr id="411" name="PlaceHolder 3"/>
          <p:cNvSpPr>
            <a:spLocks noGrp="1"/>
          </p:cNvSpPr>
          <p:nvPr>
            <p:ph/>
          </p:nvPr>
        </p:nvSpPr>
        <p:spPr>
          <a:xfrm>
            <a:off x="1676520" y="987480"/>
            <a:ext cx="3615840" cy="504720"/>
          </a:xfrm>
          <a:prstGeom prst="rect">
            <a:avLst/>
          </a:prstGeom>
          <a:noFill/>
          <a:ln w="0">
            <a:noFill/>
          </a:ln>
        </p:spPr>
        <p:txBody>
          <a:bodyPr numCol="1" spcCol="0" anchor="t">
            <a:noAutofit/>
          </a:bodyPr>
          <a:lstStyle/>
          <a:p>
            <a:pPr indent="0">
              <a:spcBef>
                <a:spcPts val="1417"/>
              </a:spcBef>
              <a:buNone/>
            </a:pPr>
            <a:endParaRPr lang="pl-PL" sz="1400" b="0" strike="noStrike" spc="-1">
              <a:solidFill>
                <a:srgbClr val="808080"/>
              </a:solidFill>
              <a:latin typeface="Lato Medium"/>
              <a:ea typeface="Lato Medium"/>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PlaceHolder 1"/>
          <p:cNvSpPr>
            <a:spLocks noGrp="1"/>
          </p:cNvSpPr>
          <p:nvPr>
            <p:ph type="title"/>
          </p:nvPr>
        </p:nvSpPr>
        <p:spPr>
          <a:xfrm>
            <a:off x="251640" y="-20520"/>
            <a:ext cx="8784720" cy="647640"/>
          </a:xfrm>
          <a:prstGeom prst="rect">
            <a:avLst/>
          </a:prstGeom>
          <a:noFill/>
          <a:ln w="0">
            <a:noFill/>
          </a:ln>
        </p:spPr>
        <p:txBody>
          <a:bodyPr numCol="1" spcCol="0" anchor="ctr">
            <a:noAutofit/>
          </a:bodyPr>
          <a:lstStyle/>
          <a:p>
            <a:pPr indent="0">
              <a:lnSpc>
                <a:spcPct val="100000"/>
              </a:lnSpc>
              <a:buNone/>
            </a:pPr>
            <a:r>
              <a:rPr lang="pl-PL" sz="2000" b="0" strike="noStrike" spc="-1" dirty="0">
                <a:solidFill>
                  <a:srgbClr val="003399"/>
                </a:solidFill>
                <a:latin typeface="Lato Heavy"/>
                <a:ea typeface="Lato Heavy"/>
              </a:rPr>
              <a:t>OSI</a:t>
            </a:r>
            <a:r>
              <a:rPr lang="pl-PL" sz="2000" b="0" strike="noStrike" spc="-1" dirty="0">
                <a:solidFill>
                  <a:schemeClr val="accent5"/>
                </a:solidFill>
                <a:latin typeface="Lato Heavy"/>
                <a:ea typeface="Lato Heavy"/>
              </a:rPr>
              <a:t>.</a:t>
            </a:r>
            <a:endParaRPr lang="pl-PL" sz="2000" b="0" strike="noStrike" spc="-1" dirty="0">
              <a:solidFill>
                <a:schemeClr val="accent5"/>
              </a:solidFill>
              <a:latin typeface="Calibri"/>
            </a:endParaRPr>
          </a:p>
        </p:txBody>
      </p:sp>
      <p:sp>
        <p:nvSpPr>
          <p:cNvPr id="413" name="Tytuł 1"/>
          <p:cNvSpPr/>
          <p:nvPr/>
        </p:nvSpPr>
        <p:spPr>
          <a:xfrm>
            <a:off x="251640" y="699480"/>
            <a:ext cx="6336360" cy="575640"/>
          </a:xfrm>
          <a:prstGeom prst="rect">
            <a:avLst/>
          </a:prstGeom>
          <a:noFill/>
          <a:ln w="0">
            <a:noFill/>
          </a:ln>
        </p:spPr>
        <p:style>
          <a:lnRef idx="0">
            <a:scrgbClr r="0" g="0" b="0"/>
          </a:lnRef>
          <a:fillRef idx="0">
            <a:scrgbClr r="0" g="0" b="0"/>
          </a:fillRef>
          <a:effectRef idx="0">
            <a:scrgbClr r="0" g="0" b="0"/>
          </a:effectRef>
          <a:fontRef idx="minor"/>
        </p:style>
        <p:txBody>
          <a:bodyPr numCol="1" spcCol="0" anchor="ctr">
            <a:noAutofit/>
          </a:bodyPr>
          <a:lstStyle/>
          <a:p>
            <a:pPr>
              <a:lnSpc>
                <a:spcPct val="100000"/>
              </a:lnSpc>
            </a:pPr>
            <a:r>
              <a:rPr lang="pl-PL" sz="2000" b="0" strike="noStrike" spc="-1">
                <a:solidFill>
                  <a:srgbClr val="003399"/>
                </a:solidFill>
                <a:latin typeface="Lato Heavy"/>
                <a:ea typeface="Lato Heavy"/>
              </a:rPr>
              <a:t>Gminy zagrożone trwałą marginalizacją – liczba</a:t>
            </a:r>
            <a:endParaRPr lang="pl-PL" sz="2000" b="0" strike="noStrike" spc="-1">
              <a:solidFill>
                <a:srgbClr val="000000"/>
              </a:solidFill>
              <a:latin typeface="Arial"/>
            </a:endParaRPr>
          </a:p>
        </p:txBody>
      </p:sp>
      <p:sp>
        <p:nvSpPr>
          <p:cNvPr id="414" name="Owal 11" descr="Polska ogółem 755"/>
          <p:cNvSpPr/>
          <p:nvPr/>
        </p:nvSpPr>
        <p:spPr>
          <a:xfrm>
            <a:off x="654120" y="1852560"/>
            <a:ext cx="1698120" cy="1674360"/>
          </a:xfrm>
          <a:prstGeom prst="ellipse">
            <a:avLst/>
          </a:prstGeom>
          <a:noFill/>
          <a:ln w="31750">
            <a:solidFill>
              <a:srgbClr val="F4C5A2"/>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chemeClr val="accent3">
                  <a:lumMod val="50000"/>
                </a:schemeClr>
              </a:solidFill>
              <a:latin typeface="Arial"/>
            </a:endParaRPr>
          </a:p>
        </p:txBody>
      </p:sp>
      <p:sp>
        <p:nvSpPr>
          <p:cNvPr id="415" name="pole tekstowe 12"/>
          <p:cNvSpPr/>
          <p:nvPr/>
        </p:nvSpPr>
        <p:spPr>
          <a:xfrm>
            <a:off x="250920" y="1319040"/>
            <a:ext cx="2688840" cy="249480"/>
          </a:xfrm>
          <a:prstGeom prst="rect">
            <a:avLst/>
          </a:prstGeom>
          <a:noFill/>
          <a:ln w="0">
            <a:solidFill>
              <a:srgbClr val="F4C5A2"/>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050" b="1" strike="noStrike" spc="-1">
                <a:solidFill>
                  <a:srgbClr val="F4C5A2"/>
                </a:solidFill>
                <a:latin typeface="Lato Medium"/>
                <a:ea typeface="Lato Medium"/>
              </a:rPr>
              <a:t>POLSKA OGÓŁEM</a:t>
            </a:r>
            <a:endParaRPr lang="pl-PL" sz="1050" b="0" strike="noStrike" spc="-1">
              <a:solidFill>
                <a:srgbClr val="000000"/>
              </a:solidFill>
              <a:latin typeface="Arial"/>
            </a:endParaRPr>
          </a:p>
        </p:txBody>
      </p:sp>
      <p:sp>
        <p:nvSpPr>
          <p:cNvPr id="416" name="pole tekstowe 2"/>
          <p:cNvSpPr/>
          <p:nvPr/>
        </p:nvSpPr>
        <p:spPr>
          <a:xfrm>
            <a:off x="905040" y="2425680"/>
            <a:ext cx="119520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2800" b="1" strike="noStrike" spc="-1">
                <a:solidFill>
                  <a:srgbClr val="F4C5A2"/>
                </a:solidFill>
                <a:latin typeface="Lato Medium"/>
                <a:ea typeface="Lato Medium"/>
              </a:rPr>
              <a:t>755</a:t>
            </a:r>
            <a:endParaRPr lang="pl-PL" sz="2800" b="0" strike="noStrike" spc="-1">
              <a:solidFill>
                <a:srgbClr val="000000"/>
              </a:solidFill>
              <a:latin typeface="Arial"/>
            </a:endParaRPr>
          </a:p>
        </p:txBody>
      </p:sp>
      <p:grpSp>
        <p:nvGrpSpPr>
          <p:cNvPr id="417" name="Grupa 19" descr="Lubuskie 140"/>
          <p:cNvGrpSpPr/>
          <p:nvPr/>
        </p:nvGrpSpPr>
        <p:grpSpPr>
          <a:xfrm>
            <a:off x="324000" y="4100400"/>
            <a:ext cx="674280" cy="631440"/>
            <a:chOff x="324000" y="4100400"/>
            <a:chExt cx="674280" cy="631440"/>
          </a:xfrm>
        </p:grpSpPr>
        <p:sp>
          <p:nvSpPr>
            <p:cNvPr id="418" name="Owal 15"/>
            <p:cNvSpPr/>
            <p:nvPr/>
          </p:nvSpPr>
          <p:spPr>
            <a:xfrm>
              <a:off x="324000" y="4100400"/>
              <a:ext cx="674280" cy="631440"/>
            </a:xfrm>
            <a:prstGeom prst="ellipse">
              <a:avLst/>
            </a:prstGeom>
            <a:noFill/>
            <a:ln w="31750">
              <a:solidFill>
                <a:srgbClr val="F4C5A2"/>
              </a:solidFill>
              <a:prstDash val="sysDot"/>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rgbClr val="F4C5A2"/>
                </a:solidFill>
                <a:latin typeface="Arial"/>
              </a:endParaRPr>
            </a:p>
          </p:txBody>
        </p:sp>
        <p:sp>
          <p:nvSpPr>
            <p:cNvPr id="419" name="pole tekstowe 21"/>
            <p:cNvSpPr/>
            <p:nvPr/>
          </p:nvSpPr>
          <p:spPr>
            <a:xfrm>
              <a:off x="442800" y="4289400"/>
              <a:ext cx="415440" cy="40932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050" b="1" strike="noStrike" spc="-1" dirty="0">
                  <a:solidFill>
                    <a:srgbClr val="F4C5A2"/>
                  </a:solidFill>
                  <a:latin typeface="Lato Medium"/>
                  <a:ea typeface="Lato Medium"/>
                </a:rPr>
                <a:t>140</a:t>
              </a:r>
              <a:endParaRPr lang="pl-PL" sz="1050" b="0" strike="noStrike" spc="-1" dirty="0">
                <a:solidFill>
                  <a:srgbClr val="000000"/>
                </a:solidFill>
                <a:latin typeface="Arial"/>
              </a:endParaRPr>
            </a:p>
          </p:txBody>
        </p:sp>
      </p:grpSp>
      <p:sp>
        <p:nvSpPr>
          <p:cNvPr id="420" name="pole tekstowe 17"/>
          <p:cNvSpPr/>
          <p:nvPr/>
        </p:nvSpPr>
        <p:spPr>
          <a:xfrm>
            <a:off x="3203640" y="1314360"/>
            <a:ext cx="2688840" cy="249480"/>
          </a:xfrm>
          <a:prstGeom prst="rect">
            <a:avLst/>
          </a:prstGeom>
          <a:noFill/>
          <a:ln w="0">
            <a:solidFill>
              <a:srgbClr val="E67D2E"/>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050" b="1" strike="noStrike" spc="-1">
                <a:solidFill>
                  <a:srgbClr val="E67D2E"/>
                </a:solidFill>
                <a:latin typeface="Lato Medium"/>
                <a:ea typeface="Lato Medium"/>
              </a:rPr>
              <a:t>POLSKA WSCHODNIA</a:t>
            </a:r>
            <a:endParaRPr lang="pl-PL" sz="1050" b="0" strike="noStrike" spc="-1">
              <a:solidFill>
                <a:srgbClr val="000000"/>
              </a:solidFill>
              <a:latin typeface="Arial"/>
            </a:endParaRPr>
          </a:p>
        </p:txBody>
      </p:sp>
      <p:sp>
        <p:nvSpPr>
          <p:cNvPr id="421" name="pole tekstowe 18"/>
          <p:cNvSpPr/>
          <p:nvPr/>
        </p:nvSpPr>
        <p:spPr>
          <a:xfrm>
            <a:off x="6134040" y="1314360"/>
            <a:ext cx="2688840" cy="249480"/>
          </a:xfrm>
          <a:prstGeom prst="rect">
            <a:avLst/>
          </a:prstGeom>
          <a:noFill/>
          <a:ln w="0">
            <a:solidFill>
              <a:srgbClr val="994C13"/>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050" b="1" strike="noStrike" spc="-1">
                <a:solidFill>
                  <a:srgbClr val="994C13"/>
                </a:solidFill>
                <a:latin typeface="Lato Medium"/>
                <a:ea typeface="Lato Medium"/>
              </a:rPr>
              <a:t>WOJ. PODKARPACKIE</a:t>
            </a:r>
            <a:endParaRPr lang="pl-PL" sz="1050" b="0" strike="noStrike" spc="-1">
              <a:solidFill>
                <a:srgbClr val="000000"/>
              </a:solidFill>
              <a:latin typeface="Arial"/>
            </a:endParaRPr>
          </a:p>
        </p:txBody>
      </p:sp>
      <p:sp>
        <p:nvSpPr>
          <p:cNvPr id="422" name="Owal 19" descr="Polska wschodnia 380"/>
          <p:cNvSpPr/>
          <p:nvPr/>
        </p:nvSpPr>
        <p:spPr>
          <a:xfrm>
            <a:off x="3746520" y="1852560"/>
            <a:ext cx="1698120" cy="1674360"/>
          </a:xfrm>
          <a:prstGeom prst="ellipse">
            <a:avLst/>
          </a:prstGeom>
          <a:noFill/>
          <a:ln w="31750">
            <a:solidFill>
              <a:srgbClr val="E67D2E"/>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rgbClr val="B65B16"/>
              </a:solidFill>
              <a:latin typeface="Arial"/>
            </a:endParaRPr>
          </a:p>
        </p:txBody>
      </p:sp>
      <p:sp>
        <p:nvSpPr>
          <p:cNvPr id="423" name="Owal 20" descr="Województwo Podkarpackie 6"/>
          <p:cNvSpPr/>
          <p:nvPr/>
        </p:nvSpPr>
        <p:spPr>
          <a:xfrm>
            <a:off x="6659640" y="1852560"/>
            <a:ext cx="1698120" cy="1674360"/>
          </a:xfrm>
          <a:prstGeom prst="ellipse">
            <a:avLst/>
          </a:prstGeom>
          <a:noFill/>
          <a:ln w="31750">
            <a:solidFill>
              <a:srgbClr val="994C13"/>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chemeClr val="accent1">
                  <a:lumMod val="25000"/>
                </a:schemeClr>
              </a:solidFill>
              <a:latin typeface="Arial"/>
            </a:endParaRPr>
          </a:p>
        </p:txBody>
      </p:sp>
      <p:sp>
        <p:nvSpPr>
          <p:cNvPr id="424" name="pole tekstowe 2"/>
          <p:cNvSpPr/>
          <p:nvPr/>
        </p:nvSpPr>
        <p:spPr>
          <a:xfrm>
            <a:off x="3973680" y="2422440"/>
            <a:ext cx="119664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2800" b="1" strike="noStrike" spc="-1">
                <a:solidFill>
                  <a:srgbClr val="E67D2E"/>
                </a:solidFill>
                <a:latin typeface="Lato Medium"/>
                <a:ea typeface="Lato Medium"/>
              </a:rPr>
              <a:t>380</a:t>
            </a:r>
            <a:endParaRPr lang="pl-PL" sz="2800" b="0" strike="noStrike" spc="-1">
              <a:solidFill>
                <a:srgbClr val="000000"/>
              </a:solidFill>
              <a:latin typeface="Arial"/>
            </a:endParaRPr>
          </a:p>
        </p:txBody>
      </p:sp>
      <p:sp>
        <p:nvSpPr>
          <p:cNvPr id="425" name="pole tekstowe 2"/>
          <p:cNvSpPr/>
          <p:nvPr/>
        </p:nvSpPr>
        <p:spPr>
          <a:xfrm>
            <a:off x="6900840" y="2419200"/>
            <a:ext cx="119520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2800" b="1" strike="noStrike" spc="-1">
                <a:solidFill>
                  <a:srgbClr val="B65B16"/>
                </a:solidFill>
                <a:latin typeface="Lato Medium"/>
                <a:ea typeface="Lato Medium"/>
              </a:rPr>
              <a:t>65</a:t>
            </a:r>
            <a:endParaRPr lang="pl-PL" sz="2800" b="0" strike="noStrike" spc="-1">
              <a:solidFill>
                <a:srgbClr val="000000"/>
              </a:solidFill>
              <a:latin typeface="Arial"/>
            </a:endParaRPr>
          </a:p>
        </p:txBody>
      </p:sp>
      <p:sp>
        <p:nvSpPr>
          <p:cNvPr id="426" name="pole tekstowe 22">
            <a:extLst>
              <a:ext uri="{C183D7F6-B498-43B3-948B-1728B52AA6E4}">
                <adec:decorative xmlns:adec="http://schemas.microsoft.com/office/drawing/2017/decorative" val="1"/>
              </a:ext>
            </a:extLst>
          </p:cNvPr>
          <p:cNvSpPr/>
          <p:nvPr/>
        </p:nvSpPr>
        <p:spPr>
          <a:xfrm>
            <a:off x="264960" y="3807000"/>
            <a:ext cx="825120" cy="183212"/>
          </a:xfrm>
          <a:prstGeom prst="rect">
            <a:avLst/>
          </a:prstGeom>
          <a:solidFill>
            <a:schemeClr val="bg1"/>
          </a:solidFill>
          <a:ln w="9525">
            <a:solidFill>
              <a:srgbClr val="F4C5A2"/>
            </a:solidFill>
            <a:miter/>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600" b="1" strike="noStrike" spc="-1">
                <a:solidFill>
                  <a:srgbClr val="C00000"/>
                </a:solidFill>
                <a:latin typeface="Lato Medium"/>
                <a:ea typeface="Lato Medium"/>
              </a:rPr>
              <a:t>LUBELSKIE</a:t>
            </a:r>
            <a:endParaRPr lang="pl-PL" sz="600" b="0" strike="noStrike" spc="-1">
              <a:solidFill>
                <a:srgbClr val="C00000"/>
              </a:solidFill>
              <a:latin typeface="Arial"/>
            </a:endParaRPr>
          </a:p>
        </p:txBody>
      </p:sp>
      <p:grpSp>
        <p:nvGrpSpPr>
          <p:cNvPr id="427" name="Grupa 19" descr="Śląskie 4"/>
          <p:cNvGrpSpPr/>
          <p:nvPr/>
        </p:nvGrpSpPr>
        <p:grpSpPr>
          <a:xfrm>
            <a:off x="1878120" y="4227480"/>
            <a:ext cx="533160" cy="504360"/>
            <a:chOff x="1878120" y="4227480"/>
            <a:chExt cx="533160" cy="504360"/>
          </a:xfrm>
        </p:grpSpPr>
        <p:sp>
          <p:nvSpPr>
            <p:cNvPr id="428" name="Owal 32"/>
            <p:cNvSpPr/>
            <p:nvPr/>
          </p:nvSpPr>
          <p:spPr>
            <a:xfrm>
              <a:off x="1878120" y="4227480"/>
              <a:ext cx="533160" cy="504360"/>
            </a:xfrm>
            <a:prstGeom prst="ellipse">
              <a:avLst/>
            </a:prstGeom>
            <a:noFill/>
            <a:ln w="31750">
              <a:solidFill>
                <a:srgbClr val="F4C5A2"/>
              </a:solidFill>
              <a:prstDash val="sysDot"/>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rgbClr val="F4C5A2"/>
                </a:solidFill>
                <a:latin typeface="Arial"/>
              </a:endParaRPr>
            </a:p>
          </p:txBody>
        </p:sp>
        <p:sp>
          <p:nvSpPr>
            <p:cNvPr id="429" name="pole tekstowe 21"/>
            <p:cNvSpPr/>
            <p:nvPr/>
          </p:nvSpPr>
          <p:spPr>
            <a:xfrm>
              <a:off x="1982880" y="4338720"/>
              <a:ext cx="32652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200" b="1" strike="noStrike" spc="-1">
                  <a:solidFill>
                    <a:srgbClr val="F4C5A2"/>
                  </a:solidFill>
                  <a:latin typeface="Lato Medium"/>
                  <a:ea typeface="Lato Medium"/>
                </a:rPr>
                <a:t>4</a:t>
              </a:r>
              <a:endParaRPr lang="pl-PL" sz="1200" b="0" strike="noStrike" spc="-1">
                <a:solidFill>
                  <a:srgbClr val="000000"/>
                </a:solidFill>
                <a:latin typeface="Arial"/>
              </a:endParaRPr>
            </a:p>
          </p:txBody>
        </p:sp>
      </p:grpSp>
      <p:sp>
        <p:nvSpPr>
          <p:cNvPr id="430" name="pole tekstowe 30">
            <a:extLst>
              <a:ext uri="{C183D7F6-B498-43B3-948B-1728B52AA6E4}">
                <adec:decorative xmlns:adec="http://schemas.microsoft.com/office/drawing/2017/decorative" val="1"/>
              </a:ext>
            </a:extLst>
          </p:cNvPr>
          <p:cNvSpPr/>
          <p:nvPr/>
        </p:nvSpPr>
        <p:spPr>
          <a:xfrm>
            <a:off x="1727280" y="3797280"/>
            <a:ext cx="825120" cy="183212"/>
          </a:xfrm>
          <a:prstGeom prst="rect">
            <a:avLst/>
          </a:prstGeom>
          <a:solidFill>
            <a:schemeClr val="bg1"/>
          </a:solidFill>
          <a:ln w="9525">
            <a:solidFill>
              <a:srgbClr val="F4C5A2"/>
            </a:solidFill>
            <a:miter/>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600" b="1" strike="noStrike" spc="-1">
                <a:solidFill>
                  <a:srgbClr val="C00000"/>
                </a:solidFill>
                <a:latin typeface="Lato Medium"/>
                <a:ea typeface="Lato Medium"/>
              </a:rPr>
              <a:t>ŚLĄSKIE</a:t>
            </a:r>
            <a:endParaRPr lang="pl-PL" sz="600" b="0" strike="noStrike" spc="-1">
              <a:solidFill>
                <a:srgbClr val="C00000"/>
              </a:solidFill>
              <a:latin typeface="Arial"/>
            </a:endParaRPr>
          </a:p>
        </p:txBody>
      </p:sp>
      <p:grpSp>
        <p:nvGrpSpPr>
          <p:cNvPr id="431" name="Grupa 19" descr="Lubuskie 140"/>
          <p:cNvGrpSpPr/>
          <p:nvPr/>
        </p:nvGrpSpPr>
        <p:grpSpPr>
          <a:xfrm>
            <a:off x="3479760" y="4121280"/>
            <a:ext cx="674280" cy="631440"/>
            <a:chOff x="3479760" y="4121280"/>
            <a:chExt cx="674280" cy="631440"/>
          </a:xfrm>
        </p:grpSpPr>
        <p:sp>
          <p:nvSpPr>
            <p:cNvPr id="432" name="Owal 37"/>
            <p:cNvSpPr/>
            <p:nvPr/>
          </p:nvSpPr>
          <p:spPr>
            <a:xfrm>
              <a:off x="3479760" y="4121280"/>
              <a:ext cx="674280" cy="631440"/>
            </a:xfrm>
            <a:prstGeom prst="ellipse">
              <a:avLst/>
            </a:prstGeom>
            <a:noFill/>
            <a:ln w="31750">
              <a:solidFill>
                <a:srgbClr val="E67D2E"/>
              </a:solidFill>
              <a:prstDash val="sysDot"/>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rgbClr val="A162D0"/>
                </a:solidFill>
                <a:latin typeface="Arial"/>
              </a:endParaRPr>
            </a:p>
          </p:txBody>
        </p:sp>
        <p:sp>
          <p:nvSpPr>
            <p:cNvPr id="433" name="pole tekstowe 21"/>
            <p:cNvSpPr/>
            <p:nvPr/>
          </p:nvSpPr>
          <p:spPr>
            <a:xfrm>
              <a:off x="3600360" y="4309920"/>
              <a:ext cx="415440" cy="4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050" b="1" strike="noStrike" spc="-1">
                  <a:solidFill>
                    <a:srgbClr val="E67D2E"/>
                  </a:solidFill>
                  <a:latin typeface="Lato Medium"/>
                  <a:ea typeface="Lato Medium"/>
                </a:rPr>
                <a:t>140</a:t>
              </a:r>
              <a:endParaRPr lang="pl-PL" sz="1050" b="0" strike="noStrike" spc="-1">
                <a:solidFill>
                  <a:srgbClr val="000000"/>
                </a:solidFill>
                <a:latin typeface="Arial"/>
              </a:endParaRPr>
            </a:p>
          </p:txBody>
        </p:sp>
      </p:grpSp>
      <p:sp>
        <p:nvSpPr>
          <p:cNvPr id="434" name="pole tekstowe 34">
            <a:extLst>
              <a:ext uri="{C183D7F6-B498-43B3-948B-1728B52AA6E4}">
                <adec:decorative xmlns:adec="http://schemas.microsoft.com/office/drawing/2017/decorative" val="1"/>
              </a:ext>
            </a:extLst>
          </p:cNvPr>
          <p:cNvSpPr/>
          <p:nvPr/>
        </p:nvSpPr>
        <p:spPr>
          <a:xfrm>
            <a:off x="3328920" y="3827520"/>
            <a:ext cx="917280" cy="183212"/>
          </a:xfrm>
          <a:prstGeom prst="rect">
            <a:avLst/>
          </a:prstGeom>
          <a:solidFill>
            <a:schemeClr val="bg1"/>
          </a:solidFill>
          <a:ln w="9525">
            <a:solidFill>
              <a:srgbClr val="E67D2E"/>
            </a:solidFill>
            <a:miter/>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600" b="1" strike="noStrike" spc="-1">
                <a:solidFill>
                  <a:srgbClr val="C00000"/>
                </a:solidFill>
                <a:latin typeface="Lato Medium"/>
                <a:ea typeface="Lato Medium"/>
              </a:rPr>
              <a:t>LUBELSKIE</a:t>
            </a:r>
            <a:endParaRPr lang="pl-PL" sz="600" b="0" strike="noStrike" spc="-1">
              <a:solidFill>
                <a:srgbClr val="C00000"/>
              </a:solidFill>
              <a:latin typeface="Arial"/>
            </a:endParaRPr>
          </a:p>
        </p:txBody>
      </p:sp>
      <p:grpSp>
        <p:nvGrpSpPr>
          <p:cNvPr id="435" name="Grupa 19" descr="Świętokrzyskie 40"/>
          <p:cNvGrpSpPr/>
          <p:nvPr/>
        </p:nvGrpSpPr>
        <p:grpSpPr>
          <a:xfrm>
            <a:off x="5033880" y="4248000"/>
            <a:ext cx="533160" cy="504360"/>
            <a:chOff x="5033880" y="4248000"/>
            <a:chExt cx="533160" cy="504360"/>
          </a:xfrm>
        </p:grpSpPr>
        <p:sp>
          <p:nvSpPr>
            <p:cNvPr id="436" name="Owal 41"/>
            <p:cNvSpPr/>
            <p:nvPr/>
          </p:nvSpPr>
          <p:spPr>
            <a:xfrm>
              <a:off x="5033880" y="4248000"/>
              <a:ext cx="533160" cy="504360"/>
            </a:xfrm>
            <a:prstGeom prst="ellipse">
              <a:avLst/>
            </a:prstGeom>
            <a:noFill/>
            <a:ln w="31750">
              <a:solidFill>
                <a:srgbClr val="E67D2E"/>
              </a:solidFill>
              <a:prstDash val="sysDot"/>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rgbClr val="E67D2E"/>
                </a:solidFill>
                <a:latin typeface="Arial"/>
              </a:endParaRPr>
            </a:p>
          </p:txBody>
        </p:sp>
        <p:sp>
          <p:nvSpPr>
            <p:cNvPr id="437" name="pole tekstowe 21"/>
            <p:cNvSpPr/>
            <p:nvPr/>
          </p:nvSpPr>
          <p:spPr>
            <a:xfrm>
              <a:off x="5131800" y="4385520"/>
              <a:ext cx="32760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900" b="1" strike="noStrike" spc="-1">
                  <a:solidFill>
                    <a:srgbClr val="E67D2E"/>
                  </a:solidFill>
                  <a:latin typeface="Lato Medium"/>
                  <a:ea typeface="Lato Medium"/>
                </a:rPr>
                <a:t>40</a:t>
              </a:r>
              <a:endParaRPr lang="pl-PL" sz="900" b="0" strike="noStrike" spc="-1">
                <a:solidFill>
                  <a:srgbClr val="000000"/>
                </a:solidFill>
                <a:latin typeface="Arial"/>
              </a:endParaRPr>
            </a:p>
          </p:txBody>
        </p:sp>
      </p:grpSp>
      <p:sp>
        <p:nvSpPr>
          <p:cNvPr id="438" name="pole tekstowe 38">
            <a:extLst>
              <a:ext uri="{C183D7F6-B498-43B3-948B-1728B52AA6E4}">
                <adec:decorative xmlns:adec="http://schemas.microsoft.com/office/drawing/2017/decorative" val="1"/>
              </a:ext>
            </a:extLst>
          </p:cNvPr>
          <p:cNvSpPr/>
          <p:nvPr/>
        </p:nvSpPr>
        <p:spPr>
          <a:xfrm>
            <a:off x="4883040" y="3817800"/>
            <a:ext cx="825120" cy="183212"/>
          </a:xfrm>
          <a:prstGeom prst="rect">
            <a:avLst/>
          </a:prstGeom>
          <a:solidFill>
            <a:schemeClr val="bg1"/>
          </a:solidFill>
          <a:ln w="9525">
            <a:solidFill>
              <a:srgbClr val="E67D2E"/>
            </a:solidFill>
            <a:miter/>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600" b="1" strike="noStrike" spc="-1" dirty="0">
                <a:solidFill>
                  <a:srgbClr val="C00000"/>
                </a:solidFill>
                <a:latin typeface="Lato Medium"/>
                <a:ea typeface="Lato Medium"/>
              </a:rPr>
              <a:t>ŚWIĘTOKRZYSKIE</a:t>
            </a:r>
            <a:endParaRPr lang="pl-PL" sz="600" b="0" strike="noStrike" spc="-1" dirty="0">
              <a:solidFill>
                <a:srgbClr val="C00000"/>
              </a:solidFill>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PlaceHolder 1"/>
          <p:cNvSpPr>
            <a:spLocks noGrp="1"/>
          </p:cNvSpPr>
          <p:nvPr>
            <p:ph type="title"/>
          </p:nvPr>
        </p:nvSpPr>
        <p:spPr>
          <a:xfrm>
            <a:off x="251640" y="-20520"/>
            <a:ext cx="8784720" cy="647640"/>
          </a:xfrm>
          <a:prstGeom prst="rect">
            <a:avLst/>
          </a:prstGeom>
          <a:noFill/>
          <a:ln w="0">
            <a:noFill/>
          </a:ln>
        </p:spPr>
        <p:txBody>
          <a:bodyPr numCol="1" spcCol="0" anchor="ctr">
            <a:noAutofit/>
          </a:bodyPr>
          <a:lstStyle/>
          <a:p>
            <a:pPr indent="0">
              <a:lnSpc>
                <a:spcPct val="100000"/>
              </a:lnSpc>
              <a:buNone/>
            </a:pPr>
            <a:r>
              <a:rPr lang="pl-PL" sz="2000" b="0" strike="noStrike" spc="-1" dirty="0">
                <a:solidFill>
                  <a:srgbClr val="003399"/>
                </a:solidFill>
                <a:latin typeface="Lato Heavy"/>
                <a:ea typeface="Lato Heavy"/>
              </a:rPr>
              <a:t>Wartość dofinansowania ze środków polityki spójności</a:t>
            </a:r>
            <a:r>
              <a:rPr lang="pl-PL" sz="2000" b="0" strike="noStrike" spc="-1" dirty="0">
                <a:solidFill>
                  <a:schemeClr val="accent5"/>
                </a:solidFill>
                <a:latin typeface="Lato Heavy"/>
                <a:ea typeface="Lato Heavy"/>
              </a:rPr>
              <a:t>.</a:t>
            </a:r>
            <a:endParaRPr lang="pl-PL" sz="2000" b="0" strike="noStrike" spc="-1" dirty="0">
              <a:solidFill>
                <a:schemeClr val="accent5"/>
              </a:solidFill>
              <a:latin typeface="Calibri"/>
            </a:endParaRPr>
          </a:p>
        </p:txBody>
      </p:sp>
      <p:sp>
        <p:nvSpPr>
          <p:cNvPr id="440" name="Tytuł 1"/>
          <p:cNvSpPr/>
          <p:nvPr/>
        </p:nvSpPr>
        <p:spPr>
          <a:xfrm>
            <a:off x="251640" y="699480"/>
            <a:ext cx="6336360" cy="575640"/>
          </a:xfrm>
          <a:prstGeom prst="rect">
            <a:avLst/>
          </a:prstGeom>
          <a:noFill/>
          <a:ln w="0">
            <a:noFill/>
          </a:ln>
        </p:spPr>
        <p:style>
          <a:lnRef idx="0">
            <a:scrgbClr r="0" g="0" b="0"/>
          </a:lnRef>
          <a:fillRef idx="0">
            <a:scrgbClr r="0" g="0" b="0"/>
          </a:fillRef>
          <a:effectRef idx="0">
            <a:scrgbClr r="0" g="0" b="0"/>
          </a:effectRef>
          <a:fontRef idx="minor"/>
        </p:style>
        <p:txBody>
          <a:bodyPr numCol="1" spcCol="0" anchor="ctr">
            <a:noAutofit/>
          </a:bodyPr>
          <a:lstStyle/>
          <a:p>
            <a:pPr>
              <a:lnSpc>
                <a:spcPct val="100000"/>
              </a:lnSpc>
            </a:pPr>
            <a:r>
              <a:rPr lang="pl-PL" sz="2000" b="0" strike="noStrike" spc="-1">
                <a:solidFill>
                  <a:srgbClr val="003399"/>
                </a:solidFill>
                <a:latin typeface="Lato Heavy"/>
                <a:ea typeface="Lato Heavy"/>
              </a:rPr>
              <a:t>Gminy zagrożone trwałą marginalizacją</a:t>
            </a:r>
            <a:endParaRPr lang="pl-PL" sz="2000" b="0" strike="noStrike" spc="-1">
              <a:solidFill>
                <a:srgbClr val="000000"/>
              </a:solidFill>
              <a:latin typeface="Arial"/>
            </a:endParaRPr>
          </a:p>
        </p:txBody>
      </p:sp>
      <p:sp>
        <p:nvSpPr>
          <p:cNvPr id="441" name="Owal 28" descr="Polska ogółem 17,6 mld PLN"/>
          <p:cNvSpPr/>
          <p:nvPr/>
        </p:nvSpPr>
        <p:spPr>
          <a:xfrm>
            <a:off x="654120" y="1852560"/>
            <a:ext cx="1698120" cy="1674360"/>
          </a:xfrm>
          <a:prstGeom prst="ellipse">
            <a:avLst/>
          </a:prstGeom>
          <a:noFill/>
          <a:ln w="31750">
            <a:solidFill>
              <a:srgbClr val="F4C5A2"/>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chemeClr val="lt1"/>
              </a:solidFill>
              <a:latin typeface="Arial"/>
            </a:endParaRPr>
          </a:p>
        </p:txBody>
      </p:sp>
      <p:sp>
        <p:nvSpPr>
          <p:cNvPr id="442" name="pole tekstowe 29"/>
          <p:cNvSpPr/>
          <p:nvPr/>
        </p:nvSpPr>
        <p:spPr>
          <a:xfrm>
            <a:off x="250920" y="1319040"/>
            <a:ext cx="2688840" cy="249480"/>
          </a:xfrm>
          <a:prstGeom prst="rect">
            <a:avLst/>
          </a:prstGeom>
          <a:noFill/>
          <a:ln w="0">
            <a:solidFill>
              <a:srgbClr val="F4C5A2"/>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050" b="1" strike="noStrike" spc="-1">
                <a:solidFill>
                  <a:srgbClr val="F4C5A2"/>
                </a:solidFill>
                <a:latin typeface="Lato Medium"/>
                <a:ea typeface="Lato Medium"/>
              </a:rPr>
              <a:t>POLSKA OGÓŁEM</a:t>
            </a:r>
            <a:endParaRPr lang="pl-PL" sz="1050" b="0" strike="noStrike" spc="-1">
              <a:solidFill>
                <a:srgbClr val="000000"/>
              </a:solidFill>
              <a:latin typeface="Arial"/>
            </a:endParaRPr>
          </a:p>
        </p:txBody>
      </p:sp>
      <p:sp>
        <p:nvSpPr>
          <p:cNvPr id="443" name="pole tekstowe 2"/>
          <p:cNvSpPr/>
          <p:nvPr/>
        </p:nvSpPr>
        <p:spPr>
          <a:xfrm>
            <a:off x="922320" y="2317680"/>
            <a:ext cx="1195200" cy="729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2800" b="1" strike="noStrike" spc="-1">
                <a:solidFill>
                  <a:srgbClr val="F4C5A2"/>
                </a:solidFill>
                <a:latin typeface="Lato Medium"/>
                <a:ea typeface="Lato Medium"/>
              </a:rPr>
              <a:t>17,6</a:t>
            </a:r>
            <a:endParaRPr lang="pl-PL" sz="2800" b="0" strike="noStrike" spc="-1">
              <a:solidFill>
                <a:srgbClr val="000000"/>
              </a:solidFill>
              <a:latin typeface="Arial"/>
            </a:endParaRPr>
          </a:p>
          <a:p>
            <a:pPr algn="ctr">
              <a:lnSpc>
                <a:spcPct val="100000"/>
              </a:lnSpc>
            </a:pPr>
            <a:r>
              <a:rPr lang="pl-PL" sz="1400" b="0" strike="noStrike" spc="-1">
                <a:solidFill>
                  <a:srgbClr val="F4C5A2"/>
                </a:solidFill>
                <a:latin typeface="Lato Medium"/>
                <a:ea typeface="Lato Medium"/>
              </a:rPr>
              <a:t>mld PLN</a:t>
            </a:r>
            <a:endParaRPr lang="pl-PL" sz="1400" b="0" strike="noStrike" spc="-1">
              <a:solidFill>
                <a:srgbClr val="000000"/>
              </a:solidFill>
              <a:latin typeface="Arial"/>
            </a:endParaRPr>
          </a:p>
        </p:txBody>
      </p:sp>
      <p:sp>
        <p:nvSpPr>
          <p:cNvPr id="444" name="pole tekstowe 44"/>
          <p:cNvSpPr/>
          <p:nvPr/>
        </p:nvSpPr>
        <p:spPr>
          <a:xfrm>
            <a:off x="2367000" y="4162320"/>
            <a:ext cx="1368000" cy="241920"/>
          </a:xfrm>
          <a:prstGeom prst="rect">
            <a:avLst/>
          </a:prstGeom>
          <a:noFill/>
          <a:ln w="0">
            <a:solidFill>
              <a:srgbClr val="BCD5ED">
                <a:shade val="50000"/>
              </a:srgbClr>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000" b="1" strike="noStrike" spc="-1">
                <a:solidFill>
                  <a:schemeClr val="accent3">
                    <a:lumMod val="75000"/>
                  </a:schemeClr>
                </a:solidFill>
                <a:latin typeface="Lato Medium"/>
                <a:ea typeface="Lato Medium"/>
              </a:rPr>
              <a:t>Per capita</a:t>
            </a:r>
            <a:endParaRPr lang="pl-PL" sz="1000" b="0" strike="noStrike" spc="-1">
              <a:solidFill>
                <a:srgbClr val="000000"/>
              </a:solidFill>
              <a:latin typeface="Arial"/>
            </a:endParaRPr>
          </a:p>
        </p:txBody>
      </p:sp>
      <p:grpSp>
        <p:nvGrpSpPr>
          <p:cNvPr id="445" name="Grupa 19" descr="Polska ogółem 3925 PLN per capita"/>
          <p:cNvGrpSpPr/>
          <p:nvPr/>
        </p:nvGrpSpPr>
        <p:grpSpPr>
          <a:xfrm>
            <a:off x="1015920" y="3808440"/>
            <a:ext cx="975960" cy="960120"/>
            <a:chOff x="1015920" y="3808440"/>
            <a:chExt cx="975960" cy="960120"/>
          </a:xfrm>
        </p:grpSpPr>
        <p:sp>
          <p:nvSpPr>
            <p:cNvPr id="446" name="Owal 46"/>
            <p:cNvSpPr/>
            <p:nvPr/>
          </p:nvSpPr>
          <p:spPr>
            <a:xfrm>
              <a:off x="1015920" y="3808440"/>
              <a:ext cx="975960" cy="960120"/>
            </a:xfrm>
            <a:prstGeom prst="ellipse">
              <a:avLst/>
            </a:prstGeom>
            <a:noFill/>
            <a:ln w="31750">
              <a:solidFill>
                <a:srgbClr val="F4C5A2"/>
              </a:solidFill>
              <a:prstDash val="sysDot"/>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chemeClr val="lt1"/>
                </a:solidFill>
                <a:latin typeface="Arial"/>
              </a:endParaRPr>
            </a:p>
          </p:txBody>
        </p:sp>
        <p:sp>
          <p:nvSpPr>
            <p:cNvPr id="447" name="pole tekstowe 21"/>
            <p:cNvSpPr/>
            <p:nvPr/>
          </p:nvSpPr>
          <p:spPr>
            <a:xfrm>
              <a:off x="1193760" y="4100400"/>
              <a:ext cx="599760" cy="394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100" b="1" strike="noStrike" spc="-1">
                  <a:solidFill>
                    <a:srgbClr val="F4C5A2"/>
                  </a:solidFill>
                  <a:latin typeface="Lato Medium"/>
                  <a:ea typeface="Lato Medium"/>
                </a:rPr>
                <a:t>3 925</a:t>
              </a:r>
              <a:endParaRPr lang="pl-PL" sz="1100" b="0" strike="noStrike" spc="-1">
                <a:solidFill>
                  <a:srgbClr val="000000"/>
                </a:solidFill>
                <a:latin typeface="Arial"/>
              </a:endParaRPr>
            </a:p>
            <a:p>
              <a:pPr algn="ctr">
                <a:lnSpc>
                  <a:spcPct val="100000"/>
                </a:lnSpc>
              </a:pPr>
              <a:r>
                <a:rPr lang="pl-PL" sz="900" b="0" strike="noStrike" spc="-1">
                  <a:solidFill>
                    <a:srgbClr val="F4C5A2"/>
                  </a:solidFill>
                  <a:latin typeface="Lato Medium"/>
                  <a:ea typeface="Lato Medium"/>
                </a:rPr>
                <a:t>PLN</a:t>
              </a:r>
              <a:endParaRPr lang="pl-PL" sz="900" b="0" strike="noStrike" spc="-1">
                <a:solidFill>
                  <a:srgbClr val="000000"/>
                </a:solidFill>
                <a:latin typeface="Arial"/>
              </a:endParaRPr>
            </a:p>
          </p:txBody>
        </p:sp>
      </p:grpSp>
      <p:sp>
        <p:nvSpPr>
          <p:cNvPr id="448" name="pole tekstowe 48"/>
          <p:cNvSpPr/>
          <p:nvPr/>
        </p:nvSpPr>
        <p:spPr>
          <a:xfrm>
            <a:off x="3203640" y="1314360"/>
            <a:ext cx="2688840" cy="249480"/>
          </a:xfrm>
          <a:prstGeom prst="rect">
            <a:avLst/>
          </a:prstGeom>
          <a:noFill/>
          <a:ln w="0">
            <a:solidFill>
              <a:srgbClr val="E67D2E"/>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050" b="1" strike="noStrike" spc="-1">
                <a:solidFill>
                  <a:srgbClr val="E67D2E"/>
                </a:solidFill>
                <a:latin typeface="Lato Medium"/>
                <a:ea typeface="Lato Medium"/>
              </a:rPr>
              <a:t>POLSKA WSCHODNIA</a:t>
            </a:r>
            <a:endParaRPr lang="pl-PL" sz="1050" b="0" strike="noStrike" spc="-1">
              <a:solidFill>
                <a:srgbClr val="000000"/>
              </a:solidFill>
              <a:latin typeface="Arial"/>
            </a:endParaRPr>
          </a:p>
        </p:txBody>
      </p:sp>
      <p:sp>
        <p:nvSpPr>
          <p:cNvPr id="449" name="pole tekstowe 49"/>
          <p:cNvSpPr/>
          <p:nvPr/>
        </p:nvSpPr>
        <p:spPr>
          <a:xfrm>
            <a:off x="6134040" y="1314360"/>
            <a:ext cx="2688840" cy="249480"/>
          </a:xfrm>
          <a:prstGeom prst="rect">
            <a:avLst/>
          </a:prstGeom>
          <a:noFill/>
          <a:ln w="0">
            <a:solidFill>
              <a:srgbClr val="994C13"/>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050" b="1" strike="noStrike" spc="-1">
                <a:solidFill>
                  <a:srgbClr val="994C13"/>
                </a:solidFill>
                <a:latin typeface="Lato Medium"/>
                <a:ea typeface="Lato Medium"/>
              </a:rPr>
              <a:t>WOJ. PODKARPACKIE</a:t>
            </a:r>
            <a:endParaRPr lang="pl-PL" sz="1050" b="0" strike="noStrike" spc="-1">
              <a:solidFill>
                <a:srgbClr val="000000"/>
              </a:solidFill>
              <a:latin typeface="Arial"/>
            </a:endParaRPr>
          </a:p>
        </p:txBody>
      </p:sp>
      <p:sp>
        <p:nvSpPr>
          <p:cNvPr id="450" name="Owal 50" descr="Polska wschodnia 10,2 mld PLN"/>
          <p:cNvSpPr/>
          <p:nvPr/>
        </p:nvSpPr>
        <p:spPr>
          <a:xfrm>
            <a:off x="3746520" y="1852560"/>
            <a:ext cx="1698120" cy="1674360"/>
          </a:xfrm>
          <a:prstGeom prst="ellipse">
            <a:avLst/>
          </a:prstGeom>
          <a:noFill/>
          <a:ln w="31750">
            <a:solidFill>
              <a:srgbClr val="E67D2E"/>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rgbClr val="E67D2E"/>
              </a:solidFill>
              <a:latin typeface="Arial"/>
            </a:endParaRPr>
          </a:p>
        </p:txBody>
      </p:sp>
      <p:grpSp>
        <p:nvGrpSpPr>
          <p:cNvPr id="451" name="Grupa 19" descr="Polska wschodnia 4917 PLN per capita"/>
          <p:cNvGrpSpPr/>
          <p:nvPr/>
        </p:nvGrpSpPr>
        <p:grpSpPr>
          <a:xfrm>
            <a:off x="4106880" y="3808440"/>
            <a:ext cx="975960" cy="960120"/>
            <a:chOff x="4106880" y="3808440"/>
            <a:chExt cx="975960" cy="960120"/>
          </a:xfrm>
        </p:grpSpPr>
        <p:sp>
          <p:nvSpPr>
            <p:cNvPr id="452" name="Owal 52"/>
            <p:cNvSpPr/>
            <p:nvPr/>
          </p:nvSpPr>
          <p:spPr>
            <a:xfrm>
              <a:off x="4106880" y="3808440"/>
              <a:ext cx="975960" cy="960120"/>
            </a:xfrm>
            <a:prstGeom prst="ellipse">
              <a:avLst/>
            </a:prstGeom>
            <a:noFill/>
            <a:ln w="31750">
              <a:solidFill>
                <a:srgbClr val="E67D2E"/>
              </a:solidFill>
              <a:prstDash val="sysDot"/>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chemeClr val="lt1"/>
                </a:solidFill>
                <a:latin typeface="Arial"/>
              </a:endParaRPr>
            </a:p>
          </p:txBody>
        </p:sp>
        <p:sp>
          <p:nvSpPr>
            <p:cNvPr id="453" name="pole tekstowe 21"/>
            <p:cNvSpPr/>
            <p:nvPr/>
          </p:nvSpPr>
          <p:spPr>
            <a:xfrm>
              <a:off x="4284720" y="4100400"/>
              <a:ext cx="599760" cy="394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100" b="1" strike="noStrike" spc="-1">
                  <a:solidFill>
                    <a:srgbClr val="E67D2E"/>
                  </a:solidFill>
                  <a:latin typeface="Lato Medium"/>
                  <a:ea typeface="Lato Medium"/>
                </a:rPr>
                <a:t>4 917</a:t>
              </a:r>
              <a:endParaRPr lang="pl-PL" sz="1100" b="0" strike="noStrike" spc="-1">
                <a:solidFill>
                  <a:srgbClr val="000000"/>
                </a:solidFill>
                <a:latin typeface="Arial"/>
              </a:endParaRPr>
            </a:p>
            <a:p>
              <a:pPr algn="ctr">
                <a:lnSpc>
                  <a:spcPct val="100000"/>
                </a:lnSpc>
              </a:pPr>
              <a:r>
                <a:rPr lang="pl-PL" sz="900" b="0" strike="noStrike" spc="-1">
                  <a:solidFill>
                    <a:srgbClr val="E67D2E"/>
                  </a:solidFill>
                  <a:latin typeface="Lato Medium"/>
                  <a:ea typeface="Lato Medium"/>
                </a:rPr>
                <a:t>PLN</a:t>
              </a:r>
              <a:endParaRPr lang="pl-PL" sz="900" b="0" strike="noStrike" spc="-1">
                <a:solidFill>
                  <a:srgbClr val="000000"/>
                </a:solidFill>
                <a:latin typeface="Arial"/>
              </a:endParaRPr>
            </a:p>
          </p:txBody>
        </p:sp>
      </p:grpSp>
      <p:sp>
        <p:nvSpPr>
          <p:cNvPr id="454" name="Owal 54" descr="Województwo Podkarpackie 2,1 mld PLN"/>
          <p:cNvSpPr/>
          <p:nvPr/>
        </p:nvSpPr>
        <p:spPr>
          <a:xfrm>
            <a:off x="6659640" y="1852560"/>
            <a:ext cx="1698120" cy="1674360"/>
          </a:xfrm>
          <a:prstGeom prst="ellipse">
            <a:avLst/>
          </a:prstGeom>
          <a:noFill/>
          <a:ln w="31750">
            <a:solidFill>
              <a:srgbClr val="994C13"/>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chemeClr val="lt1"/>
              </a:solidFill>
              <a:latin typeface="Arial"/>
            </a:endParaRPr>
          </a:p>
        </p:txBody>
      </p:sp>
      <p:grpSp>
        <p:nvGrpSpPr>
          <p:cNvPr id="455" name="Grupa 19" descr="Województwo Podkarpackie 4618 PLN per capita"/>
          <p:cNvGrpSpPr/>
          <p:nvPr/>
        </p:nvGrpSpPr>
        <p:grpSpPr>
          <a:xfrm>
            <a:off x="7021440" y="3808440"/>
            <a:ext cx="975960" cy="960120"/>
            <a:chOff x="7021440" y="3808440"/>
            <a:chExt cx="975960" cy="960120"/>
          </a:xfrm>
        </p:grpSpPr>
        <p:sp>
          <p:nvSpPr>
            <p:cNvPr id="456" name="Owal 56"/>
            <p:cNvSpPr/>
            <p:nvPr/>
          </p:nvSpPr>
          <p:spPr>
            <a:xfrm>
              <a:off x="7021440" y="3808440"/>
              <a:ext cx="975960" cy="960120"/>
            </a:xfrm>
            <a:prstGeom prst="ellipse">
              <a:avLst/>
            </a:prstGeom>
            <a:noFill/>
            <a:ln w="31750">
              <a:solidFill>
                <a:srgbClr val="994C13"/>
              </a:solidFill>
              <a:prstDash val="sysDot"/>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chemeClr val="lt1"/>
                </a:solidFill>
                <a:latin typeface="Arial"/>
              </a:endParaRPr>
            </a:p>
          </p:txBody>
        </p:sp>
        <p:sp>
          <p:nvSpPr>
            <p:cNvPr id="457" name="pole tekstowe 21"/>
            <p:cNvSpPr/>
            <p:nvPr/>
          </p:nvSpPr>
          <p:spPr>
            <a:xfrm>
              <a:off x="7199280" y="4100400"/>
              <a:ext cx="599760" cy="394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100" b="1" strike="noStrike" spc="-1">
                  <a:solidFill>
                    <a:srgbClr val="994C13"/>
                  </a:solidFill>
                  <a:latin typeface="Lato Medium"/>
                  <a:ea typeface="Lato Medium"/>
                </a:rPr>
                <a:t>4 618</a:t>
              </a:r>
              <a:endParaRPr lang="pl-PL" sz="1100" b="0" strike="noStrike" spc="-1">
                <a:solidFill>
                  <a:srgbClr val="000000"/>
                </a:solidFill>
                <a:latin typeface="Arial"/>
              </a:endParaRPr>
            </a:p>
            <a:p>
              <a:pPr algn="ctr">
                <a:lnSpc>
                  <a:spcPct val="100000"/>
                </a:lnSpc>
              </a:pPr>
              <a:r>
                <a:rPr lang="pl-PL" sz="900" b="0" strike="noStrike" spc="-1">
                  <a:solidFill>
                    <a:srgbClr val="994C13"/>
                  </a:solidFill>
                  <a:latin typeface="Lato Medium"/>
                  <a:ea typeface="Lato Medium"/>
                </a:rPr>
                <a:t>PLN</a:t>
              </a:r>
              <a:endParaRPr lang="pl-PL" sz="900" b="0" strike="noStrike" spc="-1">
                <a:solidFill>
                  <a:srgbClr val="000000"/>
                </a:solidFill>
                <a:latin typeface="Arial"/>
              </a:endParaRPr>
            </a:p>
          </p:txBody>
        </p:sp>
      </p:grpSp>
      <p:sp>
        <p:nvSpPr>
          <p:cNvPr id="458" name="pole tekstowe 58"/>
          <p:cNvSpPr/>
          <p:nvPr/>
        </p:nvSpPr>
        <p:spPr>
          <a:xfrm>
            <a:off x="5388120" y="4162320"/>
            <a:ext cx="1368000" cy="241920"/>
          </a:xfrm>
          <a:prstGeom prst="rect">
            <a:avLst/>
          </a:prstGeom>
          <a:noFill/>
          <a:ln w="0">
            <a:solidFill>
              <a:srgbClr val="BCD5ED">
                <a:shade val="50000"/>
              </a:srgbClr>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000" b="1" strike="noStrike" spc="-1">
                <a:solidFill>
                  <a:schemeClr val="accent3">
                    <a:lumMod val="75000"/>
                  </a:schemeClr>
                </a:solidFill>
                <a:latin typeface="Lato Medium"/>
                <a:ea typeface="Lato Medium"/>
              </a:rPr>
              <a:t>Per capita</a:t>
            </a:r>
            <a:endParaRPr lang="pl-PL" sz="1000" b="0" strike="noStrike" spc="-1">
              <a:solidFill>
                <a:srgbClr val="000000"/>
              </a:solidFill>
              <a:latin typeface="Arial"/>
            </a:endParaRPr>
          </a:p>
        </p:txBody>
      </p:sp>
      <p:sp>
        <p:nvSpPr>
          <p:cNvPr id="459" name="pole tekstowe 2"/>
          <p:cNvSpPr/>
          <p:nvPr/>
        </p:nvSpPr>
        <p:spPr>
          <a:xfrm>
            <a:off x="3997440" y="2317680"/>
            <a:ext cx="1195200" cy="729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2800" b="1" strike="noStrike" spc="-1">
                <a:solidFill>
                  <a:srgbClr val="E67D2E"/>
                </a:solidFill>
                <a:latin typeface="Lato Medium"/>
                <a:ea typeface="Lato Medium"/>
              </a:rPr>
              <a:t>10,2</a:t>
            </a:r>
            <a:endParaRPr lang="pl-PL" sz="2800" b="0" strike="noStrike" spc="-1">
              <a:solidFill>
                <a:srgbClr val="000000"/>
              </a:solidFill>
              <a:latin typeface="Arial"/>
            </a:endParaRPr>
          </a:p>
          <a:p>
            <a:pPr algn="ctr">
              <a:lnSpc>
                <a:spcPct val="100000"/>
              </a:lnSpc>
            </a:pPr>
            <a:r>
              <a:rPr lang="pl-PL" sz="1400" b="0" strike="noStrike" spc="-1">
                <a:solidFill>
                  <a:srgbClr val="E67D2E"/>
                </a:solidFill>
                <a:latin typeface="Lato Medium"/>
                <a:ea typeface="Lato Medium"/>
              </a:rPr>
              <a:t>mld PLN</a:t>
            </a:r>
            <a:endParaRPr lang="pl-PL" sz="1400" b="0" strike="noStrike" spc="-1">
              <a:solidFill>
                <a:srgbClr val="000000"/>
              </a:solidFill>
              <a:latin typeface="Arial"/>
            </a:endParaRPr>
          </a:p>
        </p:txBody>
      </p:sp>
      <p:sp>
        <p:nvSpPr>
          <p:cNvPr id="460" name="pole tekstowe 2"/>
          <p:cNvSpPr/>
          <p:nvPr/>
        </p:nvSpPr>
        <p:spPr>
          <a:xfrm>
            <a:off x="6881760" y="2317680"/>
            <a:ext cx="1195200" cy="729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2800" b="1" strike="noStrike" spc="-1">
                <a:solidFill>
                  <a:srgbClr val="994C13"/>
                </a:solidFill>
                <a:latin typeface="Lato Medium"/>
                <a:ea typeface="Lato Medium"/>
              </a:rPr>
              <a:t>2,1</a:t>
            </a:r>
            <a:endParaRPr lang="pl-PL" sz="2800" b="0" strike="noStrike" spc="-1">
              <a:solidFill>
                <a:srgbClr val="000000"/>
              </a:solidFill>
              <a:latin typeface="Arial"/>
            </a:endParaRPr>
          </a:p>
          <a:p>
            <a:pPr algn="ctr">
              <a:lnSpc>
                <a:spcPct val="100000"/>
              </a:lnSpc>
            </a:pPr>
            <a:r>
              <a:rPr lang="pl-PL" sz="1400" b="0" strike="noStrike" spc="-1">
                <a:solidFill>
                  <a:srgbClr val="994C13"/>
                </a:solidFill>
                <a:latin typeface="Lato Medium"/>
                <a:ea typeface="Lato Medium"/>
              </a:rPr>
              <a:t>mld PLN</a:t>
            </a:r>
            <a:endParaRPr lang="pl-PL" sz="1400" b="0" strike="noStrike" spc="-1">
              <a:solidFill>
                <a:srgbClr val="000000"/>
              </a:solidFill>
              <a:latin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PlaceHolder 1"/>
          <p:cNvSpPr>
            <a:spLocks noGrp="1"/>
          </p:cNvSpPr>
          <p:nvPr>
            <p:ph type="title"/>
          </p:nvPr>
        </p:nvSpPr>
        <p:spPr>
          <a:xfrm>
            <a:off x="251640" y="-20520"/>
            <a:ext cx="8871480" cy="647640"/>
          </a:xfrm>
          <a:prstGeom prst="rect">
            <a:avLst/>
          </a:prstGeom>
          <a:noFill/>
          <a:ln w="0">
            <a:noFill/>
          </a:ln>
        </p:spPr>
        <p:txBody>
          <a:bodyPr numCol="1" spcCol="0" anchor="ctr">
            <a:noAutofit/>
          </a:bodyPr>
          <a:lstStyle/>
          <a:p>
            <a:pPr indent="0">
              <a:lnSpc>
                <a:spcPct val="100000"/>
              </a:lnSpc>
              <a:buNone/>
            </a:pPr>
            <a:r>
              <a:rPr lang="pl-PL" sz="2000" b="0" strike="noStrike" spc="-1" dirty="0">
                <a:solidFill>
                  <a:srgbClr val="003399"/>
                </a:solidFill>
                <a:latin typeface="Lato Heavy"/>
                <a:ea typeface="Lato Heavy"/>
              </a:rPr>
              <a:t>Obszary wsparcia wg wartości dofinansowania ze środków polityki spójności</a:t>
            </a:r>
            <a:r>
              <a:rPr lang="pl-PL" sz="2000" b="0" strike="noStrike" spc="-1" dirty="0">
                <a:solidFill>
                  <a:schemeClr val="accent5"/>
                </a:solidFill>
                <a:latin typeface="Lato Heavy"/>
                <a:ea typeface="Lato Heavy"/>
              </a:rPr>
              <a:t>..</a:t>
            </a:r>
            <a:endParaRPr lang="pl-PL" sz="2000" b="0" strike="noStrike" spc="-1" dirty="0">
              <a:solidFill>
                <a:schemeClr val="accent5"/>
              </a:solidFill>
              <a:latin typeface="Calibri"/>
            </a:endParaRPr>
          </a:p>
        </p:txBody>
      </p:sp>
      <p:sp>
        <p:nvSpPr>
          <p:cNvPr id="462" name="Tytuł 1"/>
          <p:cNvSpPr/>
          <p:nvPr/>
        </p:nvSpPr>
        <p:spPr>
          <a:xfrm>
            <a:off x="251640" y="699480"/>
            <a:ext cx="6336360" cy="575640"/>
          </a:xfrm>
          <a:prstGeom prst="rect">
            <a:avLst/>
          </a:prstGeom>
          <a:noFill/>
          <a:ln w="0">
            <a:noFill/>
          </a:ln>
        </p:spPr>
        <p:style>
          <a:lnRef idx="0">
            <a:scrgbClr r="0" g="0" b="0"/>
          </a:lnRef>
          <a:fillRef idx="0">
            <a:scrgbClr r="0" g="0" b="0"/>
          </a:fillRef>
          <a:effectRef idx="0">
            <a:scrgbClr r="0" g="0" b="0"/>
          </a:effectRef>
          <a:fontRef idx="minor"/>
        </p:style>
        <p:txBody>
          <a:bodyPr numCol="1" spcCol="0" anchor="ctr">
            <a:noAutofit/>
          </a:bodyPr>
          <a:lstStyle/>
          <a:p>
            <a:pPr>
              <a:lnSpc>
                <a:spcPct val="100000"/>
              </a:lnSpc>
            </a:pPr>
            <a:r>
              <a:rPr lang="pl-PL" sz="2000" b="0" strike="noStrike" spc="-1">
                <a:solidFill>
                  <a:srgbClr val="003399"/>
                </a:solidFill>
                <a:latin typeface="Lato Heavy"/>
                <a:ea typeface="Lato Heavy"/>
              </a:rPr>
              <a:t>Gminy zagrożone trwałą marginalizacją</a:t>
            </a:r>
            <a:endParaRPr lang="pl-PL" sz="2000" b="0" strike="noStrike" spc="-1">
              <a:solidFill>
                <a:srgbClr val="000000"/>
              </a:solidFill>
              <a:latin typeface="Arial"/>
            </a:endParaRPr>
          </a:p>
        </p:txBody>
      </p:sp>
      <p:sp>
        <p:nvSpPr>
          <p:cNvPr id="463" name="pole tekstowe 23"/>
          <p:cNvSpPr/>
          <p:nvPr/>
        </p:nvSpPr>
        <p:spPr>
          <a:xfrm>
            <a:off x="298440" y="1319040"/>
            <a:ext cx="2688840" cy="249480"/>
          </a:xfrm>
          <a:prstGeom prst="rect">
            <a:avLst/>
          </a:prstGeom>
          <a:noFill/>
          <a:ln w="0">
            <a:solidFill>
              <a:srgbClr val="F4C5A2"/>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050" b="1" strike="noStrike" spc="-1">
                <a:solidFill>
                  <a:srgbClr val="F4C5A2"/>
                </a:solidFill>
                <a:latin typeface="Lato Medium"/>
                <a:ea typeface="Lato Medium"/>
              </a:rPr>
              <a:t>POLSKA OGÓŁEM</a:t>
            </a:r>
            <a:endParaRPr lang="pl-PL" sz="1050" b="0" strike="noStrike" spc="-1">
              <a:solidFill>
                <a:srgbClr val="000000"/>
              </a:solidFill>
              <a:latin typeface="Arial"/>
            </a:endParaRPr>
          </a:p>
        </p:txBody>
      </p:sp>
      <p:sp>
        <p:nvSpPr>
          <p:cNvPr id="464" name="pole tekstowe 24"/>
          <p:cNvSpPr/>
          <p:nvPr/>
        </p:nvSpPr>
        <p:spPr>
          <a:xfrm>
            <a:off x="3203640" y="1314360"/>
            <a:ext cx="2688840" cy="249480"/>
          </a:xfrm>
          <a:prstGeom prst="rect">
            <a:avLst/>
          </a:prstGeom>
          <a:noFill/>
          <a:ln w="0">
            <a:solidFill>
              <a:srgbClr val="E67D2E"/>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050" b="1" strike="noStrike" spc="-1">
                <a:solidFill>
                  <a:srgbClr val="E67D2E"/>
                </a:solidFill>
                <a:latin typeface="Lato Medium"/>
                <a:ea typeface="Lato Medium"/>
              </a:rPr>
              <a:t>POLSKA WSCHODNIA</a:t>
            </a:r>
            <a:endParaRPr lang="pl-PL" sz="1050" b="0" strike="noStrike" spc="-1">
              <a:solidFill>
                <a:srgbClr val="000000"/>
              </a:solidFill>
              <a:latin typeface="Arial"/>
            </a:endParaRPr>
          </a:p>
        </p:txBody>
      </p:sp>
      <p:sp>
        <p:nvSpPr>
          <p:cNvPr id="465" name="pole tekstowe 25"/>
          <p:cNvSpPr/>
          <p:nvPr/>
        </p:nvSpPr>
        <p:spPr>
          <a:xfrm>
            <a:off x="6134040" y="1314360"/>
            <a:ext cx="2688840" cy="249480"/>
          </a:xfrm>
          <a:prstGeom prst="rect">
            <a:avLst/>
          </a:prstGeom>
          <a:noFill/>
          <a:ln w="0">
            <a:solidFill>
              <a:srgbClr val="994C13"/>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050" b="1" strike="noStrike" spc="-1">
                <a:solidFill>
                  <a:srgbClr val="994C13"/>
                </a:solidFill>
                <a:latin typeface="Lato Medium"/>
                <a:ea typeface="Lato Medium"/>
              </a:rPr>
              <a:t>WOJ. PODKARPACKIE</a:t>
            </a:r>
            <a:endParaRPr lang="pl-PL" sz="1050" b="0" strike="noStrike" spc="-1">
              <a:solidFill>
                <a:srgbClr val="000000"/>
              </a:solidFill>
              <a:latin typeface="Arial"/>
            </a:endParaRPr>
          </a:p>
        </p:txBody>
      </p:sp>
      <p:graphicFrame>
        <p:nvGraphicFramePr>
          <p:cNvPr id="466" name="Wykres 24" descr="Wykres kołowy dotyczące gmin zagrożonych trwałą marginalizacją. Województwo Podkarpackie: 26,6% Transport, 21,5% Energia, 19,8% Badania i rozwój technologiczny (B+RT), innowacje i przedsiębiorczość, 32,1% Pozostałe"/>
          <p:cNvGraphicFramePr/>
          <p:nvPr>
            <p:extLst>
              <p:ext uri="{D42A27DB-BD31-4B8C-83A1-F6EECF244321}">
                <p14:modId xmlns:p14="http://schemas.microsoft.com/office/powerpoint/2010/main" val="3476691191"/>
              </p:ext>
            </p:extLst>
          </p:nvPr>
        </p:nvGraphicFramePr>
        <p:xfrm>
          <a:off x="5837400" y="1612800"/>
          <a:ext cx="3285720" cy="3241440"/>
        </p:xfrm>
        <a:graphic>
          <a:graphicData uri="http://schemas.openxmlformats.org/presentationml/2006/ole">
            <mc:AlternateContent xmlns:mc="http://schemas.openxmlformats.org/markup-compatibility/2006">
              <mc:Choice xmlns:v="urn:schemas-microsoft-com:vml" Requires="v">
                <p:oleObj spid="_x0000_s5146" r:id="rId4" imgW="0" imgH="0" progId="Excel.Chart.8">
                  <p:embed/>
                </p:oleObj>
              </mc:Choice>
              <mc:Fallback>
                <p:oleObj r:id="rId4" imgW="0" imgH="0" progId="Excel.Chart.8">
                  <p:embed/>
                  <p:pic>
                    <p:nvPicPr>
                      <p:cNvPr id="467" name="Wykres 24"/>
                      <p:cNvPicPr/>
                      <p:nvPr/>
                    </p:nvPicPr>
                    <p:blipFill>
                      <a:blip r:embed="rId5"/>
                      <a:stretch/>
                    </p:blipFill>
                    <p:spPr>
                      <a:xfrm>
                        <a:off x="5837400" y="1612800"/>
                        <a:ext cx="3285720" cy="3241440"/>
                      </a:xfrm>
                      <a:prstGeom prst="rect">
                        <a:avLst/>
                      </a:prstGeom>
                      <a:ln w="0">
                        <a:noFill/>
                      </a:ln>
                    </p:spPr>
                  </p:pic>
                </p:oleObj>
              </mc:Fallback>
            </mc:AlternateContent>
          </a:graphicData>
        </a:graphic>
      </p:graphicFrame>
      <p:graphicFrame>
        <p:nvGraphicFramePr>
          <p:cNvPr id="468" name="Wykres 26" descr="Wykres kołowy dotyczące gmin zagrożonych trwałą marginalizacją. Polska ogółem: 21,4% Transport, 17,8% Energia, 15,2% Badania i rozwój technologiczny (B+RT), innowacje i przedsiębiorczość, 41,4% Pozostałe"/>
          <p:cNvGraphicFramePr/>
          <p:nvPr>
            <p:extLst>
              <p:ext uri="{D42A27DB-BD31-4B8C-83A1-F6EECF244321}">
                <p14:modId xmlns:p14="http://schemas.microsoft.com/office/powerpoint/2010/main" val="1109120303"/>
              </p:ext>
            </p:extLst>
          </p:nvPr>
        </p:nvGraphicFramePr>
        <p:xfrm>
          <a:off x="-8640" y="1619280"/>
          <a:ext cx="3284280" cy="3234960"/>
        </p:xfrm>
        <a:graphic>
          <a:graphicData uri="http://schemas.openxmlformats.org/presentationml/2006/ole">
            <mc:AlternateContent xmlns:mc="http://schemas.openxmlformats.org/markup-compatibility/2006">
              <mc:Choice xmlns:v="urn:schemas-microsoft-com:vml" Requires="v">
                <p:oleObj spid="_x0000_s5147" r:id="rId6" imgW="0" imgH="0" progId="Excel.Chart.8">
                  <p:embed/>
                </p:oleObj>
              </mc:Choice>
              <mc:Fallback>
                <p:oleObj r:id="rId6" imgW="0" imgH="0" progId="Excel.Chart.8">
                  <p:embed/>
                  <p:pic>
                    <p:nvPicPr>
                      <p:cNvPr id="469" name="Wykres 26"/>
                      <p:cNvPicPr/>
                      <p:nvPr/>
                    </p:nvPicPr>
                    <p:blipFill>
                      <a:blip r:embed="rId7"/>
                      <a:stretch/>
                    </p:blipFill>
                    <p:spPr>
                      <a:xfrm>
                        <a:off x="-8640" y="1619280"/>
                        <a:ext cx="3284280" cy="3234960"/>
                      </a:xfrm>
                      <a:prstGeom prst="rect">
                        <a:avLst/>
                      </a:prstGeom>
                      <a:ln w="0">
                        <a:noFill/>
                      </a:ln>
                    </p:spPr>
                  </p:pic>
                </p:oleObj>
              </mc:Fallback>
            </mc:AlternateContent>
          </a:graphicData>
        </a:graphic>
      </p:graphicFrame>
      <p:graphicFrame>
        <p:nvGraphicFramePr>
          <p:cNvPr id="470" name="Wykres 30" descr="Wykres kołowy dotyczące gmin zagrożonych trwałą marginalizacją. Polska wschodnia: 22,3% Transport, 20,9% Energia, 16,0% Badania i rozwój technologiczny (B+RT), innowacje i przedsiębiorczość, 40,8% Pozostałe"/>
          <p:cNvGraphicFramePr/>
          <p:nvPr>
            <p:extLst>
              <p:ext uri="{D42A27DB-BD31-4B8C-83A1-F6EECF244321}">
                <p14:modId xmlns:p14="http://schemas.microsoft.com/office/powerpoint/2010/main" val="2067806644"/>
              </p:ext>
            </p:extLst>
          </p:nvPr>
        </p:nvGraphicFramePr>
        <p:xfrm>
          <a:off x="2849400" y="1612800"/>
          <a:ext cx="3285720" cy="3241440"/>
        </p:xfrm>
        <a:graphic>
          <a:graphicData uri="http://schemas.openxmlformats.org/presentationml/2006/ole">
            <mc:AlternateContent xmlns:mc="http://schemas.openxmlformats.org/markup-compatibility/2006">
              <mc:Choice xmlns:v="urn:schemas-microsoft-com:vml" Requires="v">
                <p:oleObj spid="_x0000_s5148" r:id="rId8" imgW="0" imgH="0" progId="Excel.Chart.8">
                  <p:embed/>
                </p:oleObj>
              </mc:Choice>
              <mc:Fallback>
                <p:oleObj r:id="rId8" imgW="0" imgH="0" progId="Excel.Chart.8">
                  <p:embed/>
                  <p:pic>
                    <p:nvPicPr>
                      <p:cNvPr id="471" name="Wykres 30"/>
                      <p:cNvPicPr/>
                      <p:nvPr/>
                    </p:nvPicPr>
                    <p:blipFill>
                      <a:blip r:embed="rId9"/>
                      <a:stretch/>
                    </p:blipFill>
                    <p:spPr>
                      <a:xfrm>
                        <a:off x="2849400" y="1612800"/>
                        <a:ext cx="3285720" cy="3241440"/>
                      </a:xfrm>
                      <a:prstGeom prst="rect">
                        <a:avLst/>
                      </a:prstGeom>
                      <a:ln w="0">
                        <a:noFill/>
                      </a:ln>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PlaceHolder 1"/>
          <p:cNvSpPr>
            <a:spLocks noGrp="1"/>
          </p:cNvSpPr>
          <p:nvPr>
            <p:ph type="title"/>
          </p:nvPr>
        </p:nvSpPr>
        <p:spPr>
          <a:xfrm>
            <a:off x="1826280" y="1131480"/>
            <a:ext cx="7128360" cy="1499400"/>
          </a:xfrm>
          <a:prstGeom prst="rect">
            <a:avLst/>
          </a:prstGeom>
          <a:solidFill>
            <a:schemeClr val="accent6">
              <a:lumMod val="20000"/>
              <a:lumOff val="80000"/>
            </a:schemeClr>
          </a:solidFill>
          <a:ln w="0">
            <a:noFill/>
          </a:ln>
        </p:spPr>
        <p:txBody>
          <a:bodyPr numCol="1" spcCol="0" anchor="ctr">
            <a:noAutofit/>
          </a:bodyPr>
          <a:lstStyle/>
          <a:p>
            <a:pPr indent="0">
              <a:lnSpc>
                <a:spcPct val="100000"/>
              </a:lnSpc>
              <a:buNone/>
            </a:pPr>
            <a:r>
              <a:rPr lang="pl-PL" sz="3200" b="0" strike="noStrike" spc="-1">
                <a:solidFill>
                  <a:srgbClr val="003399"/>
                </a:solidFill>
                <a:latin typeface="Lato Heavy"/>
                <a:ea typeface="Lato Heavy"/>
              </a:rPr>
              <a:t>Wpływ funduszy europejskich </a:t>
            </a:r>
            <a:br>
              <a:rPr sz="3200"/>
            </a:br>
            <a:r>
              <a:rPr lang="pl-PL" sz="3200" b="0" strike="noStrike" spc="-1">
                <a:solidFill>
                  <a:srgbClr val="003399"/>
                </a:solidFill>
                <a:latin typeface="Lato Heavy"/>
                <a:ea typeface="Lato Heavy"/>
              </a:rPr>
              <a:t>na rozwój społeczno-gospodarczy </a:t>
            </a:r>
            <a:br>
              <a:rPr sz="3200"/>
            </a:br>
            <a:r>
              <a:rPr lang="pl-PL" sz="3200" b="0" strike="noStrike" spc="-1">
                <a:solidFill>
                  <a:srgbClr val="003399"/>
                </a:solidFill>
                <a:latin typeface="Lato Heavy"/>
                <a:ea typeface="Lato Heavy"/>
              </a:rPr>
              <a:t>województwa podkarpackiego</a:t>
            </a:r>
            <a:endParaRPr lang="pl-PL" sz="3200" b="0" strike="noStrike" spc="-1">
              <a:solidFill>
                <a:srgbClr val="192F51"/>
              </a:solidFill>
              <a:latin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1" descr="Diagram zawierający treść: Systematyczny monitoring wpływu polityki spójności na rozwój społeczno-gospodarczy, Ocena wpływu funduszy UE na polską gospodarkę, Wykonane przez konsorcjum Ecorys i Wise Europa przy wykorzystaniu modelu VESPA 3, Dwa scenariusze: ze środkami UE i bez, Wpływ szacowany na poziomie ogólnopolskim i regionalnym, Okres historyczny od 2004 r. oraz prognoza do 2029 r"/>
          <p:cNvGraphicFramePr/>
          <p:nvPr>
            <p:extLst>
              <p:ext uri="{D42A27DB-BD31-4B8C-83A1-F6EECF244321}">
                <p14:modId xmlns:p14="http://schemas.microsoft.com/office/powerpoint/2010/main" val="1097555960"/>
              </p:ext>
            </p:extLst>
          </p:nvPr>
        </p:nvGraphicFramePr>
        <p:xfrm>
          <a:off x="467640" y="555480"/>
          <a:ext cx="7886520" cy="4350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ytuł 2">
            <a:extLst>
              <a:ext uri="{FF2B5EF4-FFF2-40B4-BE49-F238E27FC236}">
                <a16:creationId xmlns:a16="http://schemas.microsoft.com/office/drawing/2014/main" id="{E2C24A7E-AB9D-4B44-9A98-1DCAEC693767}"/>
              </a:ext>
            </a:extLst>
          </p:cNvPr>
          <p:cNvSpPr>
            <a:spLocks noGrp="1"/>
          </p:cNvSpPr>
          <p:nvPr>
            <p:ph type="title"/>
          </p:nvPr>
        </p:nvSpPr>
        <p:spPr>
          <a:xfrm>
            <a:off x="297473" y="73147"/>
            <a:ext cx="2063590" cy="480557"/>
          </a:xfrm>
        </p:spPr>
        <p:txBody>
          <a:bodyPr/>
          <a:lstStyle/>
          <a:p>
            <a:r>
              <a:rPr lang="pl-PL" sz="1200" dirty="0">
                <a:solidFill>
                  <a:schemeClr val="accent5"/>
                </a:solidFill>
              </a:rPr>
              <a:t>Diagram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PlaceHolder 1"/>
          <p:cNvSpPr>
            <a:spLocks noGrp="1"/>
          </p:cNvSpPr>
          <p:nvPr>
            <p:ph type="title"/>
          </p:nvPr>
        </p:nvSpPr>
        <p:spPr>
          <a:xfrm>
            <a:off x="251640" y="-20520"/>
            <a:ext cx="8632800" cy="647640"/>
          </a:xfrm>
          <a:prstGeom prst="rect">
            <a:avLst/>
          </a:prstGeom>
          <a:noFill/>
          <a:ln w="0">
            <a:noFill/>
          </a:ln>
        </p:spPr>
        <p:txBody>
          <a:bodyPr numCol="1" spcCol="0" anchor="ctr">
            <a:noAutofit/>
          </a:bodyPr>
          <a:lstStyle/>
          <a:p>
            <a:pPr indent="0">
              <a:lnSpc>
                <a:spcPct val="100000"/>
              </a:lnSpc>
              <a:buNone/>
            </a:pPr>
            <a:r>
              <a:rPr lang="pl-PL" sz="1900" b="0" strike="noStrike" spc="-1" dirty="0">
                <a:solidFill>
                  <a:srgbClr val="003399"/>
                </a:solidFill>
                <a:latin typeface="Lato Heavy"/>
                <a:ea typeface="Lato Heavy"/>
              </a:rPr>
              <a:t>Wsparcie w ramach polityki spójności w województwach w latach 2004-2021</a:t>
            </a:r>
            <a:endParaRPr lang="pl-PL" sz="1900" b="0" strike="noStrike" spc="-1" dirty="0">
              <a:solidFill>
                <a:srgbClr val="192F51"/>
              </a:solidFill>
              <a:latin typeface="Calibri"/>
            </a:endParaRPr>
          </a:p>
        </p:txBody>
      </p:sp>
      <p:pic>
        <p:nvPicPr>
          <p:cNvPr id="475" name="Obraz 2" descr="Wsparcie w ramach polityki spójności w województwach w latach 2004-2021. Kontur Polski wraz z danymi w regionach. "/>
          <p:cNvPicPr/>
          <p:nvPr/>
        </p:nvPicPr>
        <p:blipFill>
          <a:blip r:embed="rId3"/>
          <a:stretch/>
        </p:blipFill>
        <p:spPr>
          <a:xfrm>
            <a:off x="1547640" y="771480"/>
            <a:ext cx="6048360" cy="4105440"/>
          </a:xfrm>
          <a:prstGeom prst="rect">
            <a:avLst/>
          </a:prstGeom>
          <a:ln w="0">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PlaceHolder 1"/>
          <p:cNvSpPr>
            <a:spLocks noGrp="1"/>
          </p:cNvSpPr>
          <p:nvPr>
            <p:ph type="title"/>
          </p:nvPr>
        </p:nvSpPr>
        <p:spPr>
          <a:xfrm>
            <a:off x="251640" y="-20520"/>
            <a:ext cx="8632800" cy="647640"/>
          </a:xfrm>
          <a:prstGeom prst="rect">
            <a:avLst/>
          </a:prstGeom>
          <a:noFill/>
          <a:ln w="0">
            <a:noFill/>
          </a:ln>
        </p:spPr>
        <p:txBody>
          <a:bodyPr numCol="1" spcCol="0" anchor="ctr">
            <a:noAutofit/>
          </a:bodyPr>
          <a:lstStyle/>
          <a:p>
            <a:pPr indent="0">
              <a:lnSpc>
                <a:spcPct val="100000"/>
              </a:lnSpc>
              <a:buNone/>
            </a:pPr>
            <a:r>
              <a:rPr lang="pl-PL" sz="1900" b="0" strike="noStrike" spc="-1" dirty="0">
                <a:solidFill>
                  <a:srgbClr val="003399"/>
                </a:solidFill>
                <a:latin typeface="Lato Heavy"/>
                <a:ea typeface="Lato Heavy"/>
              </a:rPr>
              <a:t>Wpływ polityki spójności na poziom PKB per capita (w PPS) </a:t>
            </a:r>
            <a:br>
              <a:rPr sz="1900" dirty="0"/>
            </a:br>
            <a:r>
              <a:rPr lang="pl-PL" sz="1900" b="0" strike="noStrike" spc="-1" dirty="0">
                <a:solidFill>
                  <a:srgbClr val="003399"/>
                </a:solidFill>
                <a:latin typeface="Lato Heavy"/>
                <a:ea typeface="Lato Heavy"/>
              </a:rPr>
              <a:t>w województwach w relacji do UE-27 w latach 2004-2021</a:t>
            </a:r>
            <a:endParaRPr lang="pl-PL" sz="1900" b="0" strike="noStrike" spc="-1" dirty="0">
              <a:solidFill>
                <a:srgbClr val="192F51"/>
              </a:solidFill>
              <a:latin typeface="Calibri"/>
            </a:endParaRPr>
          </a:p>
        </p:txBody>
      </p:sp>
      <p:graphicFrame>
        <p:nvGraphicFramePr>
          <p:cNvPr id="477" name="Wykres 4" descr="Wpływ polityki spójności na poziom PKB per capita (w PPS) &#10;w województwach w relacji do UE-27 w latach 2004-2021. "/>
          <p:cNvGraphicFramePr/>
          <p:nvPr>
            <p:extLst>
              <p:ext uri="{D42A27DB-BD31-4B8C-83A1-F6EECF244321}">
                <p14:modId xmlns:p14="http://schemas.microsoft.com/office/powerpoint/2010/main" val="215824571"/>
              </p:ext>
            </p:extLst>
          </p:nvPr>
        </p:nvGraphicFramePr>
        <p:xfrm>
          <a:off x="1223640" y="771480"/>
          <a:ext cx="6696360" cy="410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PlaceHolder 1"/>
          <p:cNvSpPr>
            <a:spLocks noGrp="1"/>
          </p:cNvSpPr>
          <p:nvPr>
            <p:ph type="title"/>
          </p:nvPr>
        </p:nvSpPr>
        <p:spPr>
          <a:xfrm>
            <a:off x="0" y="411480"/>
            <a:ext cx="3851640" cy="647640"/>
          </a:xfrm>
          <a:prstGeom prst="rect">
            <a:avLst/>
          </a:prstGeom>
          <a:noFill/>
          <a:ln w="0">
            <a:noFill/>
          </a:ln>
        </p:spPr>
        <p:txBody>
          <a:bodyPr numCol="1" spcCol="0" anchor="ctr">
            <a:noAutofit/>
          </a:bodyPr>
          <a:lstStyle/>
          <a:p>
            <a:pPr indent="0" algn="ctr">
              <a:lnSpc>
                <a:spcPct val="100000"/>
              </a:lnSpc>
              <a:buNone/>
            </a:pPr>
            <a:r>
              <a:rPr lang="pl-PL" sz="2800" b="0" strike="noStrike" spc="-1">
                <a:solidFill>
                  <a:srgbClr val="F2F2F2"/>
                </a:solidFill>
                <a:latin typeface="Lato Heavy"/>
                <a:ea typeface="Lato Heavy"/>
              </a:rPr>
              <a:t>WOJEWÓDZTWA</a:t>
            </a:r>
            <a:endParaRPr lang="pl-PL" sz="2800" b="0" strike="noStrike" spc="-1">
              <a:solidFill>
                <a:srgbClr val="192F51"/>
              </a:solidFill>
              <a:latin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PlaceHolder 1"/>
          <p:cNvSpPr>
            <a:spLocks noGrp="1"/>
          </p:cNvSpPr>
          <p:nvPr>
            <p:ph type="title"/>
          </p:nvPr>
        </p:nvSpPr>
        <p:spPr>
          <a:xfrm>
            <a:off x="251640" y="-20520"/>
            <a:ext cx="8632800" cy="647640"/>
          </a:xfrm>
          <a:prstGeom prst="rect">
            <a:avLst/>
          </a:prstGeom>
          <a:noFill/>
          <a:ln w="0">
            <a:noFill/>
          </a:ln>
        </p:spPr>
        <p:txBody>
          <a:bodyPr numCol="1" spcCol="0" anchor="ctr">
            <a:noAutofit/>
          </a:bodyPr>
          <a:lstStyle/>
          <a:p>
            <a:pPr indent="0">
              <a:lnSpc>
                <a:spcPct val="100000"/>
              </a:lnSpc>
              <a:buNone/>
            </a:pPr>
            <a:r>
              <a:rPr lang="pl-PL" sz="1900" b="0" strike="noStrike" spc="-1" dirty="0">
                <a:solidFill>
                  <a:srgbClr val="003399"/>
                </a:solidFill>
                <a:latin typeface="Lato Heavy"/>
                <a:ea typeface="Lato Heavy"/>
              </a:rPr>
              <a:t>Wpływ polityki spójności na wzrost realny PKB</a:t>
            </a:r>
            <a:br>
              <a:rPr sz="1900" dirty="0"/>
            </a:br>
            <a:r>
              <a:rPr lang="pl-PL" sz="1900" b="0" strike="noStrike" spc="-1" dirty="0">
                <a:solidFill>
                  <a:srgbClr val="003399"/>
                </a:solidFill>
                <a:latin typeface="Lato Heavy"/>
                <a:ea typeface="Lato Heavy"/>
              </a:rPr>
              <a:t>w województwach w relacji do UE-27 w latach 2004-2021</a:t>
            </a:r>
            <a:endParaRPr lang="pl-PL" sz="1900" b="0" strike="noStrike" spc="-1" dirty="0">
              <a:solidFill>
                <a:srgbClr val="192F51"/>
              </a:solidFill>
              <a:latin typeface="Calibri"/>
            </a:endParaRPr>
          </a:p>
        </p:txBody>
      </p:sp>
      <p:graphicFrame>
        <p:nvGraphicFramePr>
          <p:cNvPr id="480" name="Wykres 3" descr="Wpływ polityki spójności na wzrost realny PKB&#10;w województwach w relacji do UE-27 w latach 2004-2021"/>
          <p:cNvGraphicFramePr/>
          <p:nvPr>
            <p:extLst>
              <p:ext uri="{D42A27DB-BD31-4B8C-83A1-F6EECF244321}">
                <p14:modId xmlns:p14="http://schemas.microsoft.com/office/powerpoint/2010/main" val="1184168525"/>
              </p:ext>
            </p:extLst>
          </p:nvPr>
        </p:nvGraphicFramePr>
        <p:xfrm>
          <a:off x="1259640" y="771480"/>
          <a:ext cx="6840360" cy="403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PlaceHolder 1"/>
          <p:cNvSpPr>
            <a:spLocks noGrp="1"/>
          </p:cNvSpPr>
          <p:nvPr>
            <p:ph type="title"/>
          </p:nvPr>
        </p:nvSpPr>
        <p:spPr>
          <a:xfrm>
            <a:off x="251640" y="-20520"/>
            <a:ext cx="8632800" cy="647640"/>
          </a:xfrm>
          <a:prstGeom prst="rect">
            <a:avLst/>
          </a:prstGeom>
          <a:noFill/>
          <a:ln w="0">
            <a:noFill/>
          </a:ln>
        </p:spPr>
        <p:txBody>
          <a:bodyPr numCol="1" spcCol="0" anchor="ctr">
            <a:noAutofit/>
          </a:bodyPr>
          <a:lstStyle/>
          <a:p>
            <a:pPr indent="0">
              <a:lnSpc>
                <a:spcPct val="100000"/>
              </a:lnSpc>
              <a:buNone/>
            </a:pPr>
            <a:r>
              <a:rPr lang="pl-PL" sz="1900" b="0" strike="noStrike" spc="-1" dirty="0">
                <a:solidFill>
                  <a:srgbClr val="003399"/>
                </a:solidFill>
                <a:latin typeface="Lato Heavy"/>
                <a:ea typeface="Lato Heavy"/>
              </a:rPr>
              <a:t>Wpływ polityki spójności na wskaźnik zatrudnienia osób 20-64 </a:t>
            </a:r>
            <a:br>
              <a:rPr sz="1900" dirty="0"/>
            </a:br>
            <a:r>
              <a:rPr lang="pl-PL" sz="1900" b="0" strike="noStrike" spc="-1" dirty="0">
                <a:solidFill>
                  <a:srgbClr val="003399"/>
                </a:solidFill>
                <a:latin typeface="Lato Heavy"/>
                <a:ea typeface="Lato Heavy"/>
              </a:rPr>
              <a:t>w województwach w latach w latach 2004-2021</a:t>
            </a:r>
            <a:endParaRPr lang="pl-PL" sz="1900" b="0" strike="noStrike" spc="-1" dirty="0">
              <a:solidFill>
                <a:srgbClr val="192F51"/>
              </a:solidFill>
              <a:latin typeface="Calibri"/>
            </a:endParaRPr>
          </a:p>
        </p:txBody>
      </p:sp>
      <p:graphicFrame>
        <p:nvGraphicFramePr>
          <p:cNvPr id="483" name="Wykres 5" descr="Wpływ polityki spójności na wskaźnik zatrudnienia osób 20-64 &#10;w województwach w latach w latach 2004-2021"/>
          <p:cNvGraphicFramePr/>
          <p:nvPr>
            <p:extLst>
              <p:ext uri="{D42A27DB-BD31-4B8C-83A1-F6EECF244321}">
                <p14:modId xmlns:p14="http://schemas.microsoft.com/office/powerpoint/2010/main" val="2772713547"/>
              </p:ext>
            </p:extLst>
          </p:nvPr>
        </p:nvGraphicFramePr>
        <p:xfrm>
          <a:off x="1295640" y="771480"/>
          <a:ext cx="6552360" cy="403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PlaceHolder 1"/>
          <p:cNvSpPr>
            <a:spLocks noGrp="1"/>
          </p:cNvSpPr>
          <p:nvPr>
            <p:ph type="title"/>
          </p:nvPr>
        </p:nvSpPr>
        <p:spPr>
          <a:xfrm>
            <a:off x="251640" y="-20520"/>
            <a:ext cx="8632800" cy="647640"/>
          </a:xfrm>
          <a:prstGeom prst="rect">
            <a:avLst/>
          </a:prstGeom>
          <a:noFill/>
          <a:ln w="0">
            <a:noFill/>
          </a:ln>
        </p:spPr>
        <p:txBody>
          <a:bodyPr numCol="1" spcCol="0" anchor="ctr">
            <a:noAutofit/>
          </a:bodyPr>
          <a:lstStyle/>
          <a:p>
            <a:pPr indent="0">
              <a:lnSpc>
                <a:spcPct val="100000"/>
              </a:lnSpc>
              <a:buNone/>
            </a:pPr>
            <a:r>
              <a:rPr lang="pl-PL" sz="1900" b="0" strike="noStrike" spc="-1" dirty="0">
                <a:solidFill>
                  <a:srgbClr val="003399"/>
                </a:solidFill>
                <a:latin typeface="Lato Heavy"/>
                <a:ea typeface="Lato Heavy"/>
              </a:rPr>
              <a:t>Wpływ polityki spójności na stopę bezrobocia osób w wieku 15+ </a:t>
            </a:r>
            <a:br>
              <a:rPr sz="1900" dirty="0"/>
            </a:br>
            <a:r>
              <a:rPr lang="pl-PL" sz="1900" b="0" strike="noStrike" spc="-1" dirty="0">
                <a:solidFill>
                  <a:srgbClr val="003399"/>
                </a:solidFill>
                <a:latin typeface="Lato Heavy"/>
                <a:ea typeface="Lato Heavy"/>
              </a:rPr>
              <a:t>w województwach w latach 2004-2021</a:t>
            </a:r>
            <a:endParaRPr lang="pl-PL" sz="1900" b="0" strike="noStrike" spc="-1" dirty="0">
              <a:solidFill>
                <a:srgbClr val="192F51"/>
              </a:solidFill>
              <a:latin typeface="Calibri"/>
            </a:endParaRPr>
          </a:p>
        </p:txBody>
      </p:sp>
      <p:graphicFrame>
        <p:nvGraphicFramePr>
          <p:cNvPr id="486" name="Wykres 3" descr="Wpływ polityki spójności na stopę bezrobocia osób w wieku 15+ &#10;w województwach w latach 2004-2021"/>
          <p:cNvGraphicFramePr/>
          <p:nvPr>
            <p:extLst>
              <p:ext uri="{D42A27DB-BD31-4B8C-83A1-F6EECF244321}">
                <p14:modId xmlns:p14="http://schemas.microsoft.com/office/powerpoint/2010/main" val="1682413323"/>
              </p:ext>
            </p:extLst>
          </p:nvPr>
        </p:nvGraphicFramePr>
        <p:xfrm>
          <a:off x="1403640" y="843480"/>
          <a:ext cx="6552360" cy="3960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PlaceHolder 1"/>
          <p:cNvSpPr>
            <a:spLocks noGrp="1"/>
          </p:cNvSpPr>
          <p:nvPr>
            <p:ph type="title"/>
          </p:nvPr>
        </p:nvSpPr>
        <p:spPr>
          <a:xfrm>
            <a:off x="251640" y="-20520"/>
            <a:ext cx="8632800" cy="647640"/>
          </a:xfrm>
          <a:prstGeom prst="rect">
            <a:avLst/>
          </a:prstGeom>
          <a:noFill/>
          <a:ln w="0">
            <a:noFill/>
          </a:ln>
        </p:spPr>
        <p:txBody>
          <a:bodyPr numCol="1" spcCol="0" anchor="ctr">
            <a:noAutofit/>
          </a:bodyPr>
          <a:lstStyle/>
          <a:p>
            <a:pPr indent="0">
              <a:lnSpc>
                <a:spcPct val="100000"/>
              </a:lnSpc>
              <a:buNone/>
            </a:pPr>
            <a:r>
              <a:rPr lang="pl-PL" sz="1900" b="0" strike="noStrike" spc="-1">
                <a:solidFill>
                  <a:srgbClr val="003399"/>
                </a:solidFill>
                <a:latin typeface="Lato Heavy"/>
                <a:ea typeface="Lato Heavy"/>
              </a:rPr>
              <a:t>Broszura o wpływie funduszy europejskich</a:t>
            </a:r>
            <a:endParaRPr lang="pl-PL" sz="1900" b="0" strike="noStrike" spc="-1">
              <a:solidFill>
                <a:srgbClr val="192F51"/>
              </a:solidFill>
              <a:latin typeface="Calibri"/>
            </a:endParaRPr>
          </a:p>
        </p:txBody>
      </p:sp>
      <p:graphicFrame>
        <p:nvGraphicFramePr>
          <p:cNvPr id="2" name="Diagram2" descr="Diagram przedstawiająca cztery koła nachodzące na siebie, zawierające następującą treść: Dokładnie opisany wpływ na wskaźniki makro, Wpływ PROW &#10;i KPO, Część regionalna &#10;– analizy poszczególnych województw, Analiza wykorzystania środków &#10;i efekty&#10;"/>
          <p:cNvGraphicFramePr/>
          <p:nvPr>
            <p:extLst>
              <p:ext uri="{D42A27DB-BD31-4B8C-83A1-F6EECF244321}">
                <p14:modId xmlns:p14="http://schemas.microsoft.com/office/powerpoint/2010/main" val="985432256"/>
              </p:ext>
            </p:extLst>
          </p:nvPr>
        </p:nvGraphicFramePr>
        <p:xfrm>
          <a:off x="179640" y="977400"/>
          <a:ext cx="8784720" cy="318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89" name="pole tekstowe 5"/>
          <p:cNvSpPr/>
          <p:nvPr/>
        </p:nvSpPr>
        <p:spPr>
          <a:xfrm>
            <a:off x="108000" y="4192200"/>
            <a:ext cx="8856360" cy="31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pl-PL" sz="1500" b="0" strike="noStrike" spc="-1">
                <a:solidFill>
                  <a:srgbClr val="192F51"/>
                </a:solidFill>
                <a:latin typeface="Calibri"/>
              </a:rPr>
              <a:t>https://www.funduszeeuropejskie.gov.pl/strony/o-funduszach/raporty/opracowania/#/domyslne=1</a:t>
            </a:r>
            <a:endParaRPr lang="pl-PL" sz="1500" b="0" strike="noStrike" spc="-1">
              <a:solidFill>
                <a:srgbClr val="000000"/>
              </a:solidFill>
              <a:latin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PlaceHolder 1"/>
          <p:cNvSpPr>
            <a:spLocks noGrp="1"/>
          </p:cNvSpPr>
          <p:nvPr>
            <p:ph type="title"/>
          </p:nvPr>
        </p:nvSpPr>
        <p:spPr>
          <a:xfrm>
            <a:off x="1258920" y="2211480"/>
            <a:ext cx="3601800" cy="647280"/>
          </a:xfrm>
          <a:prstGeom prst="rect">
            <a:avLst/>
          </a:prstGeom>
          <a:noFill/>
          <a:ln w="0">
            <a:noFill/>
          </a:ln>
        </p:spPr>
        <p:txBody>
          <a:bodyPr numCol="1" spcCol="0" anchor="ctr">
            <a:noAutofit/>
          </a:bodyPr>
          <a:lstStyle/>
          <a:p>
            <a:pPr indent="0">
              <a:lnSpc>
                <a:spcPct val="150000"/>
              </a:lnSpc>
              <a:buNone/>
            </a:pPr>
            <a:r>
              <a:rPr lang="pl-PL" sz="2000" b="1" strike="noStrike" spc="-1">
                <a:solidFill>
                  <a:srgbClr val="003399"/>
                </a:solidFill>
                <a:latin typeface="Lato Heavy"/>
                <a:ea typeface="Lato Heavy"/>
              </a:rPr>
              <a:t>Dziękuję za uwagę</a:t>
            </a:r>
            <a:endParaRPr lang="pl-PL" sz="2000" b="0" strike="noStrike" spc="-1">
              <a:solidFill>
                <a:srgbClr val="192F51"/>
              </a:solidFill>
              <a:latin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PlaceHolder 1"/>
          <p:cNvSpPr>
            <a:spLocks noGrp="1"/>
          </p:cNvSpPr>
          <p:nvPr>
            <p:ph type="title"/>
          </p:nvPr>
        </p:nvSpPr>
        <p:spPr>
          <a:xfrm>
            <a:off x="251640" y="-20520"/>
            <a:ext cx="8632800" cy="647640"/>
          </a:xfrm>
          <a:prstGeom prst="rect">
            <a:avLst/>
          </a:prstGeom>
          <a:noFill/>
          <a:ln w="0">
            <a:noFill/>
          </a:ln>
        </p:spPr>
        <p:txBody>
          <a:bodyPr numCol="1" spcCol="0" anchor="ctr">
            <a:noAutofit/>
          </a:bodyPr>
          <a:lstStyle/>
          <a:p>
            <a:pPr indent="0">
              <a:lnSpc>
                <a:spcPct val="100000"/>
              </a:lnSpc>
              <a:buNone/>
            </a:pPr>
            <a:r>
              <a:rPr lang="pl-PL" sz="2000" b="0" strike="noStrike" spc="-1">
                <a:solidFill>
                  <a:srgbClr val="003399"/>
                </a:solidFill>
                <a:latin typeface="Lato Heavy"/>
                <a:ea typeface="Lato Heavy"/>
              </a:rPr>
              <a:t>Wartość dofinansowania ze środków polityki spójności </a:t>
            </a:r>
            <a:endParaRPr lang="pl-PL" sz="2000" b="0" strike="noStrike" spc="-1">
              <a:solidFill>
                <a:srgbClr val="192F51"/>
              </a:solidFill>
              <a:latin typeface="Calibri"/>
            </a:endParaRPr>
          </a:p>
        </p:txBody>
      </p:sp>
      <p:sp>
        <p:nvSpPr>
          <p:cNvPr id="224" name="Tytuł 1"/>
          <p:cNvSpPr/>
          <p:nvPr/>
        </p:nvSpPr>
        <p:spPr>
          <a:xfrm>
            <a:off x="251640" y="699480"/>
            <a:ext cx="6336360" cy="575640"/>
          </a:xfrm>
          <a:prstGeom prst="rect">
            <a:avLst/>
          </a:prstGeom>
          <a:noFill/>
          <a:ln w="0">
            <a:noFill/>
          </a:ln>
        </p:spPr>
        <p:style>
          <a:lnRef idx="0">
            <a:scrgbClr r="0" g="0" b="0"/>
          </a:lnRef>
          <a:fillRef idx="0">
            <a:scrgbClr r="0" g="0" b="0"/>
          </a:fillRef>
          <a:effectRef idx="0">
            <a:scrgbClr r="0" g="0" b="0"/>
          </a:effectRef>
          <a:fontRef idx="minor"/>
        </p:style>
        <p:txBody>
          <a:bodyPr numCol="1" spcCol="0" anchor="ctr">
            <a:noAutofit/>
          </a:bodyPr>
          <a:lstStyle/>
          <a:p>
            <a:pPr>
              <a:lnSpc>
                <a:spcPct val="100000"/>
              </a:lnSpc>
            </a:pPr>
            <a:r>
              <a:rPr lang="pl-PL" sz="2000" b="0" strike="noStrike" spc="-1">
                <a:solidFill>
                  <a:srgbClr val="003399"/>
                </a:solidFill>
                <a:latin typeface="Lato Heavy"/>
                <a:ea typeface="Lato Heavy"/>
              </a:rPr>
              <a:t>Województwa</a:t>
            </a:r>
            <a:endParaRPr lang="pl-PL" sz="2000" b="0" strike="noStrike" spc="-1">
              <a:solidFill>
                <a:srgbClr val="000000"/>
              </a:solidFill>
              <a:latin typeface="Arial"/>
            </a:endParaRPr>
          </a:p>
        </p:txBody>
      </p:sp>
      <p:graphicFrame>
        <p:nvGraphicFramePr>
          <p:cNvPr id="225" name="Wykres 9" descr="Wykres słupkowy pionowy w tym dane województw: Lubelskie7,9, Opolskie 8,2, Świętokrzyskie 10,9, Podlaskie 11,6, Kujawsko-pomorskie 16,4, Zachodniopomorskie 16,9, Warmińsko-mazurskie 17, Pomorskie 19, Podkarpackie 19,2, Łódzkie 20,6, Wielkopolskie 21,2, Lubelskie 21,3, Dolnośląskie 21,3, Małopolskie 27,7, Śląskie 33, Mazowieckie 38,8. Ponadto wyszczególniono następujące dane: ogółem 310,7 mld PLN, Polska wschodnia 80 mld PLN, województwo podkarpackie 19,2 mld PLN."/>
          <p:cNvGraphicFramePr/>
          <p:nvPr>
            <p:extLst>
              <p:ext uri="{D42A27DB-BD31-4B8C-83A1-F6EECF244321}">
                <p14:modId xmlns:p14="http://schemas.microsoft.com/office/powerpoint/2010/main" val="1569071204"/>
              </p:ext>
            </p:extLst>
          </p:nvPr>
        </p:nvGraphicFramePr>
        <p:xfrm>
          <a:off x="1796400" y="656640"/>
          <a:ext cx="7311600" cy="4435200"/>
        </p:xfrm>
        <a:graphic>
          <a:graphicData uri="http://schemas.openxmlformats.org/presentationml/2006/ole">
            <mc:AlternateContent xmlns:mc="http://schemas.openxmlformats.org/markup-compatibility/2006">
              <mc:Choice xmlns:v="urn:schemas-microsoft-com:vml" Requires="v">
                <p:oleObj spid="_x0000_s1033" r:id="rId4" imgW="0" imgH="0" progId="Excel.Chart.8">
                  <p:embed/>
                </p:oleObj>
              </mc:Choice>
              <mc:Fallback>
                <p:oleObj r:id="rId4" imgW="0" imgH="0" progId="Excel.Chart.8">
                  <p:embed/>
                  <p:pic>
                    <p:nvPicPr>
                      <p:cNvPr id="226" name="Wykres 9"/>
                      <p:cNvPicPr/>
                      <p:nvPr/>
                    </p:nvPicPr>
                    <p:blipFill>
                      <a:blip r:embed="rId5"/>
                      <a:stretch/>
                    </p:blipFill>
                    <p:spPr>
                      <a:xfrm>
                        <a:off x="1796400" y="656640"/>
                        <a:ext cx="7311600" cy="4435200"/>
                      </a:xfrm>
                      <a:prstGeom prst="rect">
                        <a:avLst/>
                      </a:prstGeom>
                      <a:ln w="0">
                        <a:noFill/>
                      </a:ln>
                    </p:spPr>
                  </p:pic>
                </p:oleObj>
              </mc:Fallback>
            </mc:AlternateContent>
          </a:graphicData>
        </a:graphic>
      </p:graphicFrame>
      <p:sp>
        <p:nvSpPr>
          <p:cNvPr id="227" name="Owal 5"/>
          <p:cNvSpPr/>
          <p:nvPr/>
        </p:nvSpPr>
        <p:spPr>
          <a:xfrm>
            <a:off x="2499840" y="1007280"/>
            <a:ext cx="1080720" cy="1080720"/>
          </a:xfrm>
          <a:prstGeom prst="ellipse">
            <a:avLst/>
          </a:prstGeom>
          <a:solidFill>
            <a:schemeClr val="bg1"/>
          </a:solidFill>
          <a:ln>
            <a:solidFill>
              <a:srgbClr val="00CCFF"/>
            </a:solidFill>
            <a:prstDash val="sysDot"/>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pl-PL" sz="1800" b="1" strike="noStrike" spc="-1" dirty="0">
                <a:solidFill>
                  <a:schemeClr val="accent1">
                    <a:lumMod val="25000"/>
                  </a:schemeClr>
                </a:solidFill>
                <a:latin typeface="Arial"/>
              </a:rPr>
              <a:t>310,7</a:t>
            </a:r>
            <a:endParaRPr lang="pl-PL" sz="1800" b="0" strike="noStrike" spc="-1" dirty="0">
              <a:solidFill>
                <a:srgbClr val="000000"/>
              </a:solidFill>
              <a:latin typeface="Arial"/>
            </a:endParaRPr>
          </a:p>
          <a:p>
            <a:pPr algn="ctr">
              <a:lnSpc>
                <a:spcPct val="100000"/>
              </a:lnSpc>
            </a:pPr>
            <a:r>
              <a:rPr lang="pl-PL" sz="1050" b="0" strike="noStrike" spc="-1" dirty="0">
                <a:solidFill>
                  <a:schemeClr val="accent1">
                    <a:lumMod val="25000"/>
                  </a:schemeClr>
                </a:solidFill>
                <a:latin typeface="Arial"/>
              </a:rPr>
              <a:t>mld PLN</a:t>
            </a:r>
            <a:endParaRPr lang="pl-PL" sz="1050" b="0" strike="noStrike" spc="-1" dirty="0">
              <a:solidFill>
                <a:srgbClr val="000000"/>
              </a:solidFill>
              <a:latin typeface="Arial"/>
            </a:endParaRPr>
          </a:p>
        </p:txBody>
      </p:sp>
      <p:sp>
        <p:nvSpPr>
          <p:cNvPr id="228" name="pole tekstowe 4"/>
          <p:cNvSpPr/>
          <p:nvPr/>
        </p:nvSpPr>
        <p:spPr>
          <a:xfrm>
            <a:off x="2499840" y="791640"/>
            <a:ext cx="1080720" cy="19620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700" b="1" strike="noStrike" spc="-1">
                <a:solidFill>
                  <a:srgbClr val="192F51"/>
                </a:solidFill>
                <a:latin typeface="Lato Medium"/>
                <a:ea typeface="Lato Medium"/>
              </a:rPr>
              <a:t>OGÓŁEM</a:t>
            </a:r>
            <a:endParaRPr lang="pl-PL" sz="700" b="0" strike="noStrike" spc="-1">
              <a:solidFill>
                <a:srgbClr val="000000"/>
              </a:solidFill>
              <a:latin typeface="Arial"/>
            </a:endParaRPr>
          </a:p>
        </p:txBody>
      </p:sp>
      <p:sp>
        <p:nvSpPr>
          <p:cNvPr id="229" name="pole tekstowe 5"/>
          <p:cNvSpPr/>
          <p:nvPr/>
        </p:nvSpPr>
        <p:spPr>
          <a:xfrm>
            <a:off x="3939480" y="791640"/>
            <a:ext cx="1080720" cy="30276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700" b="1" strike="noStrike" spc="-1">
                <a:solidFill>
                  <a:srgbClr val="006600"/>
                </a:solidFill>
                <a:latin typeface="Lato Medium"/>
                <a:ea typeface="Lato Medium"/>
              </a:rPr>
              <a:t>POLSKA WSCHODNIA</a:t>
            </a:r>
            <a:endParaRPr lang="pl-PL" sz="700" b="0" strike="noStrike" spc="-1">
              <a:solidFill>
                <a:srgbClr val="000000"/>
              </a:solidFill>
              <a:latin typeface="Arial"/>
            </a:endParaRPr>
          </a:p>
        </p:txBody>
      </p:sp>
      <p:sp>
        <p:nvSpPr>
          <p:cNvPr id="230" name="pole tekstowe 6"/>
          <p:cNvSpPr/>
          <p:nvPr/>
        </p:nvSpPr>
        <p:spPr>
          <a:xfrm>
            <a:off x="5184360" y="791640"/>
            <a:ext cx="1080720" cy="306323"/>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700" b="1" strike="noStrike" spc="-1">
                <a:solidFill>
                  <a:srgbClr val="C00000"/>
                </a:solidFill>
                <a:latin typeface="Lato Medium"/>
                <a:ea typeface="Lato Medium"/>
              </a:rPr>
              <a:t>WOJ. PODKARPACKIE</a:t>
            </a:r>
            <a:endParaRPr lang="pl-PL" sz="700" b="0" strike="noStrike" spc="-1">
              <a:solidFill>
                <a:srgbClr val="C00000"/>
              </a:solidFill>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PlaceHolder 1"/>
          <p:cNvSpPr>
            <a:spLocks noGrp="1"/>
          </p:cNvSpPr>
          <p:nvPr>
            <p:ph type="title"/>
          </p:nvPr>
        </p:nvSpPr>
        <p:spPr>
          <a:xfrm>
            <a:off x="251640" y="-20520"/>
            <a:ext cx="8632800" cy="647640"/>
          </a:xfrm>
          <a:prstGeom prst="rect">
            <a:avLst/>
          </a:prstGeom>
          <a:noFill/>
          <a:ln w="0">
            <a:noFill/>
          </a:ln>
        </p:spPr>
        <p:txBody>
          <a:bodyPr numCol="1" spcCol="0" anchor="ctr">
            <a:noAutofit/>
          </a:bodyPr>
          <a:lstStyle/>
          <a:p>
            <a:pPr indent="0">
              <a:lnSpc>
                <a:spcPct val="100000"/>
              </a:lnSpc>
              <a:buNone/>
            </a:pPr>
            <a:r>
              <a:rPr lang="pl-PL" sz="2000" b="0" strike="noStrike" spc="-1" dirty="0">
                <a:solidFill>
                  <a:srgbClr val="003399"/>
                </a:solidFill>
                <a:latin typeface="Lato Heavy"/>
                <a:ea typeface="Lato Heavy"/>
              </a:rPr>
              <a:t>Wartość dofinansowania ze środków polityki spójności</a:t>
            </a:r>
            <a:r>
              <a:rPr lang="pl-PL" sz="2000" b="0" strike="noStrike" spc="-1" dirty="0">
                <a:solidFill>
                  <a:schemeClr val="accent5"/>
                </a:solidFill>
                <a:latin typeface="Lato Heavy"/>
                <a:ea typeface="Lato Heavy"/>
              </a:rPr>
              <a:t>.</a:t>
            </a:r>
            <a:r>
              <a:rPr lang="pl-PL" sz="2000" b="0" strike="noStrike" spc="-1" dirty="0">
                <a:solidFill>
                  <a:srgbClr val="003399"/>
                </a:solidFill>
                <a:latin typeface="Lato Heavy"/>
                <a:ea typeface="Lato Heavy"/>
              </a:rPr>
              <a:t> </a:t>
            </a:r>
            <a:endParaRPr lang="pl-PL" sz="2000" b="0" strike="noStrike" spc="-1" dirty="0">
              <a:solidFill>
                <a:srgbClr val="192F51"/>
              </a:solidFill>
              <a:latin typeface="Calibri"/>
            </a:endParaRPr>
          </a:p>
        </p:txBody>
      </p:sp>
      <p:sp>
        <p:nvSpPr>
          <p:cNvPr id="232" name="Tytuł 1"/>
          <p:cNvSpPr/>
          <p:nvPr/>
        </p:nvSpPr>
        <p:spPr>
          <a:xfrm>
            <a:off x="251640" y="699480"/>
            <a:ext cx="6336360" cy="575640"/>
          </a:xfrm>
          <a:prstGeom prst="rect">
            <a:avLst/>
          </a:prstGeom>
          <a:noFill/>
          <a:ln w="0">
            <a:noFill/>
          </a:ln>
        </p:spPr>
        <p:style>
          <a:lnRef idx="0">
            <a:scrgbClr r="0" g="0" b="0"/>
          </a:lnRef>
          <a:fillRef idx="0">
            <a:scrgbClr r="0" g="0" b="0"/>
          </a:fillRef>
          <a:effectRef idx="0">
            <a:scrgbClr r="0" g="0" b="0"/>
          </a:effectRef>
          <a:fontRef idx="minor"/>
        </p:style>
        <p:txBody>
          <a:bodyPr numCol="1" spcCol="0" anchor="ctr">
            <a:noAutofit/>
          </a:bodyPr>
          <a:lstStyle/>
          <a:p>
            <a:pPr>
              <a:lnSpc>
                <a:spcPct val="100000"/>
              </a:lnSpc>
            </a:pPr>
            <a:r>
              <a:rPr lang="pl-PL" sz="2000" b="0" strike="noStrike" spc="-1">
                <a:solidFill>
                  <a:srgbClr val="003399"/>
                </a:solidFill>
                <a:latin typeface="Lato Heavy"/>
                <a:ea typeface="Lato Heavy"/>
              </a:rPr>
              <a:t>Województwa</a:t>
            </a:r>
            <a:endParaRPr lang="pl-PL" sz="2000" b="0" strike="noStrike" spc="-1">
              <a:solidFill>
                <a:srgbClr val="000000"/>
              </a:solidFill>
              <a:latin typeface="Arial"/>
            </a:endParaRPr>
          </a:p>
        </p:txBody>
      </p:sp>
      <p:graphicFrame>
        <p:nvGraphicFramePr>
          <p:cNvPr id="233" name="Wykres 4" descr="Wykres słupkowy pionowy w tym dane województw: Wielkopolskie 21,2 umowy ogółem, 5900 umowy per capita, Mazowieckie 38,8 umowy ogółem, 7100 umowy per capita, Śląskie 33 umowy ogółem, 7250 umowy per capita, Dolnośląskie 21,5 umowy ogółem, 7500 umowy per capita, Lubuskie 7,9 umowy ogółem, 8100 umowy per capita, Małopolskie 27,1 umowy ogółem, 8150 umowy per capita, Kujawsko-pomorskie 16,4 umowy ogółem, 8150 umowy per capita, Pomorskie 19 umowy ogółem, 8200 umowy per capita, Opolskie 8,2 umowy ogółem, 8400 umowy per capita, Łódzkie 20,6 umowy ogółem, 8400 umowy per capita, Świętokrzyskie 10,9 umowy ogółem, 9300 umowy per capita, Podkarpackie 19,2umowy ogółem, 9500umowy per capita, Podlaskie 11,6umowy ogółem, 10300umowy per capita, Zachodniopomorskie 16,9umowy ogółem, 10400umowy per capita, Lubelskie 21,3umowy ogółem, 10500umowy per capita, Warmińsko-mazurskie 17umowy ogółem, 11800umowy per capita."/>
          <p:cNvGraphicFramePr/>
          <p:nvPr>
            <p:extLst>
              <p:ext uri="{D42A27DB-BD31-4B8C-83A1-F6EECF244321}">
                <p14:modId xmlns:p14="http://schemas.microsoft.com/office/powerpoint/2010/main" val="813800666"/>
              </p:ext>
            </p:extLst>
          </p:nvPr>
        </p:nvGraphicFramePr>
        <p:xfrm>
          <a:off x="1796400" y="799920"/>
          <a:ext cx="7311600" cy="4147920"/>
        </p:xfrm>
        <a:graphic>
          <a:graphicData uri="http://schemas.openxmlformats.org/presentationml/2006/ole">
            <mc:AlternateContent xmlns:mc="http://schemas.openxmlformats.org/markup-compatibility/2006">
              <mc:Choice xmlns:v="urn:schemas-microsoft-com:vml" Requires="v">
                <p:oleObj spid="_x0000_s2057" r:id="rId4" imgW="0" imgH="0" progId="Excel.Chart.8">
                  <p:embed/>
                </p:oleObj>
              </mc:Choice>
              <mc:Fallback>
                <p:oleObj r:id="rId4" imgW="0" imgH="0" progId="Excel.Chart.8">
                  <p:embed/>
                  <p:pic>
                    <p:nvPicPr>
                      <p:cNvPr id="234" name="Wykres 4"/>
                      <p:cNvPicPr/>
                      <p:nvPr/>
                    </p:nvPicPr>
                    <p:blipFill>
                      <a:blip r:embed="rId5"/>
                      <a:stretch/>
                    </p:blipFill>
                    <p:spPr>
                      <a:xfrm>
                        <a:off x="1796400" y="799920"/>
                        <a:ext cx="7311600" cy="4147920"/>
                      </a:xfrm>
                      <a:prstGeom prst="rect">
                        <a:avLst/>
                      </a:prstGeom>
                      <a:ln w="0">
                        <a:noFill/>
                      </a:ln>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PlaceHolder 1"/>
          <p:cNvSpPr>
            <a:spLocks noGrp="1"/>
          </p:cNvSpPr>
          <p:nvPr>
            <p:ph type="title"/>
          </p:nvPr>
        </p:nvSpPr>
        <p:spPr>
          <a:xfrm>
            <a:off x="251640" y="-20520"/>
            <a:ext cx="8632800" cy="647640"/>
          </a:xfrm>
          <a:prstGeom prst="rect">
            <a:avLst/>
          </a:prstGeom>
          <a:noFill/>
          <a:ln w="0">
            <a:noFill/>
          </a:ln>
        </p:spPr>
        <p:txBody>
          <a:bodyPr numCol="1" spcCol="0" anchor="ctr">
            <a:noAutofit/>
          </a:bodyPr>
          <a:lstStyle/>
          <a:p>
            <a:pPr indent="0">
              <a:lnSpc>
                <a:spcPct val="100000"/>
              </a:lnSpc>
              <a:buNone/>
            </a:pPr>
            <a:r>
              <a:rPr lang="pl-PL" sz="2000" b="0" strike="noStrike" spc="-1">
                <a:solidFill>
                  <a:srgbClr val="003399"/>
                </a:solidFill>
                <a:latin typeface="Lato Heavy"/>
                <a:ea typeface="Lato Heavy"/>
              </a:rPr>
              <a:t>Wartość dofinansowania per capita ze środków polityki spójności </a:t>
            </a:r>
            <a:endParaRPr lang="pl-PL" sz="2000" b="0" strike="noStrike" spc="-1">
              <a:solidFill>
                <a:srgbClr val="192F51"/>
              </a:solidFill>
              <a:latin typeface="Calibri"/>
            </a:endParaRPr>
          </a:p>
        </p:txBody>
      </p:sp>
      <p:sp>
        <p:nvSpPr>
          <p:cNvPr id="236" name="Tytuł 1"/>
          <p:cNvSpPr/>
          <p:nvPr/>
        </p:nvSpPr>
        <p:spPr>
          <a:xfrm>
            <a:off x="251640" y="699480"/>
            <a:ext cx="6336360" cy="575640"/>
          </a:xfrm>
          <a:prstGeom prst="rect">
            <a:avLst/>
          </a:prstGeom>
          <a:noFill/>
          <a:ln w="0">
            <a:noFill/>
          </a:ln>
        </p:spPr>
        <p:style>
          <a:lnRef idx="0">
            <a:scrgbClr r="0" g="0" b="0"/>
          </a:lnRef>
          <a:fillRef idx="0">
            <a:scrgbClr r="0" g="0" b="0"/>
          </a:fillRef>
          <a:effectRef idx="0">
            <a:scrgbClr r="0" g="0" b="0"/>
          </a:effectRef>
          <a:fontRef idx="minor"/>
        </p:style>
        <p:txBody>
          <a:bodyPr numCol="1" spcCol="0" anchor="ctr">
            <a:noAutofit/>
          </a:bodyPr>
          <a:lstStyle/>
          <a:p>
            <a:pPr>
              <a:lnSpc>
                <a:spcPct val="100000"/>
              </a:lnSpc>
            </a:pPr>
            <a:r>
              <a:rPr lang="pl-PL" sz="2000" b="0" strike="noStrike" spc="-1">
                <a:solidFill>
                  <a:srgbClr val="003399"/>
                </a:solidFill>
                <a:latin typeface="Lato Heavy"/>
                <a:ea typeface="Lato Heavy"/>
              </a:rPr>
              <a:t>Obszary tematyczne</a:t>
            </a:r>
            <a:endParaRPr lang="pl-PL" sz="2000" b="0" strike="noStrike" spc="-1">
              <a:solidFill>
                <a:srgbClr val="000000"/>
              </a:solidFill>
              <a:latin typeface="Arial"/>
            </a:endParaRPr>
          </a:p>
        </p:txBody>
      </p:sp>
      <p:graphicFrame>
        <p:nvGraphicFramePr>
          <p:cNvPr id="237" name="Tabela 3"/>
          <p:cNvGraphicFramePr/>
          <p:nvPr>
            <p:extLst>
              <p:ext uri="{D42A27DB-BD31-4B8C-83A1-F6EECF244321}">
                <p14:modId xmlns:p14="http://schemas.microsoft.com/office/powerpoint/2010/main" val="3297712718"/>
              </p:ext>
            </p:extLst>
          </p:nvPr>
        </p:nvGraphicFramePr>
        <p:xfrm>
          <a:off x="287280" y="1348560"/>
          <a:ext cx="8568000" cy="4630103"/>
        </p:xfrm>
        <a:graphic>
          <a:graphicData uri="http://schemas.openxmlformats.org/drawingml/2006/table">
            <a:tbl>
              <a:tblPr firstRow="1"/>
              <a:tblGrid>
                <a:gridCol w="1008000">
                  <a:extLst>
                    <a:ext uri="{9D8B030D-6E8A-4147-A177-3AD203B41FA5}">
                      <a16:colId xmlns:a16="http://schemas.microsoft.com/office/drawing/2014/main" val="20000"/>
                    </a:ext>
                  </a:extLst>
                </a:gridCol>
                <a:gridCol w="756000">
                  <a:extLst>
                    <a:ext uri="{9D8B030D-6E8A-4147-A177-3AD203B41FA5}">
                      <a16:colId xmlns:a16="http://schemas.microsoft.com/office/drawing/2014/main" val="20001"/>
                    </a:ext>
                  </a:extLst>
                </a:gridCol>
                <a:gridCol w="756000">
                  <a:extLst>
                    <a:ext uri="{9D8B030D-6E8A-4147-A177-3AD203B41FA5}">
                      <a16:colId xmlns:a16="http://schemas.microsoft.com/office/drawing/2014/main" val="20002"/>
                    </a:ext>
                  </a:extLst>
                </a:gridCol>
                <a:gridCol w="756000">
                  <a:extLst>
                    <a:ext uri="{9D8B030D-6E8A-4147-A177-3AD203B41FA5}">
                      <a16:colId xmlns:a16="http://schemas.microsoft.com/office/drawing/2014/main" val="20003"/>
                    </a:ext>
                  </a:extLst>
                </a:gridCol>
                <a:gridCol w="756000">
                  <a:extLst>
                    <a:ext uri="{9D8B030D-6E8A-4147-A177-3AD203B41FA5}">
                      <a16:colId xmlns:a16="http://schemas.microsoft.com/office/drawing/2014/main" val="20004"/>
                    </a:ext>
                  </a:extLst>
                </a:gridCol>
                <a:gridCol w="756000">
                  <a:extLst>
                    <a:ext uri="{9D8B030D-6E8A-4147-A177-3AD203B41FA5}">
                      <a16:colId xmlns:a16="http://schemas.microsoft.com/office/drawing/2014/main" val="20005"/>
                    </a:ext>
                  </a:extLst>
                </a:gridCol>
                <a:gridCol w="756000">
                  <a:extLst>
                    <a:ext uri="{9D8B030D-6E8A-4147-A177-3AD203B41FA5}">
                      <a16:colId xmlns:a16="http://schemas.microsoft.com/office/drawing/2014/main" val="20006"/>
                    </a:ext>
                  </a:extLst>
                </a:gridCol>
                <a:gridCol w="756000">
                  <a:extLst>
                    <a:ext uri="{9D8B030D-6E8A-4147-A177-3AD203B41FA5}">
                      <a16:colId xmlns:a16="http://schemas.microsoft.com/office/drawing/2014/main" val="20007"/>
                    </a:ext>
                  </a:extLst>
                </a:gridCol>
                <a:gridCol w="756000">
                  <a:extLst>
                    <a:ext uri="{9D8B030D-6E8A-4147-A177-3AD203B41FA5}">
                      <a16:colId xmlns:a16="http://schemas.microsoft.com/office/drawing/2014/main" val="20008"/>
                    </a:ext>
                  </a:extLst>
                </a:gridCol>
                <a:gridCol w="756000">
                  <a:extLst>
                    <a:ext uri="{9D8B030D-6E8A-4147-A177-3AD203B41FA5}">
                      <a16:colId xmlns:a16="http://schemas.microsoft.com/office/drawing/2014/main" val="20009"/>
                    </a:ext>
                  </a:extLst>
                </a:gridCol>
                <a:gridCol w="756000">
                  <a:extLst>
                    <a:ext uri="{9D8B030D-6E8A-4147-A177-3AD203B41FA5}">
                      <a16:colId xmlns:a16="http://schemas.microsoft.com/office/drawing/2014/main" val="20010"/>
                    </a:ext>
                  </a:extLst>
                </a:gridCol>
              </a:tblGrid>
              <a:tr h="395640">
                <a:tc>
                  <a:txBody>
                    <a:bodyPr/>
                    <a:lstStyle/>
                    <a:p>
                      <a:pPr>
                        <a:lnSpc>
                          <a:spcPct val="107000"/>
                        </a:lnSpc>
                        <a:spcAft>
                          <a:spcPts val="799"/>
                        </a:spcAft>
                      </a:pPr>
                      <a:r>
                        <a:rPr lang="pl-PL" sz="600" b="0" strike="noStrike" spc="-1" dirty="0">
                          <a:solidFill>
                            <a:srgbClr val="000000"/>
                          </a:solidFill>
                          <a:latin typeface="Calibri"/>
                          <a:ea typeface="Times New Roman"/>
                        </a:rPr>
                        <a:t> </a:t>
                      </a:r>
                      <a:endParaRPr lang="pl-PL" sz="600" b="0" strike="noStrike" spc="-1" dirty="0">
                        <a:solidFill>
                          <a:srgbClr val="000000"/>
                        </a:solidFill>
                        <a:latin typeface="Arial"/>
                      </a:endParaRPr>
                    </a:p>
                  </a:txBody>
                  <a:tcPr marL="44280" marR="44280" anchor="b">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1" strike="noStrike" spc="-1" dirty="0">
                          <a:solidFill>
                            <a:srgbClr val="000000"/>
                          </a:solidFill>
                          <a:latin typeface="Calibri"/>
                          <a:ea typeface="Times New Roman"/>
                        </a:rPr>
                        <a:t>OGÓŁEM</a:t>
                      </a:r>
                      <a:endParaRPr lang="pl-PL" sz="900" b="0" strike="noStrike" spc="-1" dirty="0">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a:lstStyle/>
                    <a:p>
                      <a:pPr algn="ctr">
                        <a:lnSpc>
                          <a:spcPct val="107000"/>
                        </a:lnSpc>
                        <a:spcAft>
                          <a:spcPts val="799"/>
                        </a:spcAft>
                      </a:pPr>
                      <a:r>
                        <a:rPr lang="pl-PL" sz="700" b="1" strike="noStrike" spc="-1" dirty="0">
                          <a:solidFill>
                            <a:srgbClr val="000000"/>
                          </a:solidFill>
                          <a:latin typeface="Calibri"/>
                          <a:ea typeface="Times New Roman"/>
                        </a:rPr>
                        <a:t>Badania i rozwój technologiczny</a:t>
                      </a:r>
                      <a:endParaRPr lang="pl-PL" sz="700" b="0" strike="noStrike" spc="-1" dirty="0">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a:lstStyle/>
                    <a:p>
                      <a:pPr algn="ctr">
                        <a:lnSpc>
                          <a:spcPct val="107000"/>
                        </a:lnSpc>
                        <a:spcAft>
                          <a:spcPts val="799"/>
                        </a:spcAft>
                      </a:pPr>
                      <a:r>
                        <a:rPr lang="pl-PL" sz="700" b="1" strike="noStrike" spc="-1" dirty="0">
                          <a:solidFill>
                            <a:srgbClr val="000000"/>
                          </a:solidFill>
                          <a:latin typeface="Calibri"/>
                          <a:ea typeface="Times New Roman"/>
                        </a:rPr>
                        <a:t>Energia</a:t>
                      </a:r>
                      <a:endParaRPr lang="pl-PL" sz="700" b="0" strike="noStrike" spc="-1" dirty="0">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a:lstStyle/>
                    <a:p>
                      <a:pPr algn="ctr">
                        <a:lnSpc>
                          <a:spcPct val="107000"/>
                        </a:lnSpc>
                        <a:spcAft>
                          <a:spcPts val="799"/>
                        </a:spcAft>
                      </a:pPr>
                      <a:r>
                        <a:rPr lang="pl-PL" sz="700" b="1" strike="noStrike" spc="-1" dirty="0">
                          <a:solidFill>
                            <a:srgbClr val="000000"/>
                          </a:solidFill>
                          <a:latin typeface="Calibri"/>
                          <a:ea typeface="Times New Roman"/>
                        </a:rPr>
                        <a:t>Infrastruktura </a:t>
                      </a:r>
                      <a:br>
                        <a:rPr sz="700" dirty="0"/>
                      </a:br>
                      <a:r>
                        <a:rPr lang="pl-PL" sz="700" b="1" strike="noStrike" spc="-1" dirty="0">
                          <a:solidFill>
                            <a:srgbClr val="000000"/>
                          </a:solidFill>
                          <a:latin typeface="Calibri"/>
                          <a:ea typeface="Times New Roman"/>
                        </a:rPr>
                        <a:t>społeczna</a:t>
                      </a:r>
                      <a:endParaRPr lang="pl-PL" sz="700" b="0" strike="noStrike" spc="-1" dirty="0">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a:lstStyle/>
                    <a:p>
                      <a:pPr algn="ctr">
                        <a:lnSpc>
                          <a:spcPct val="107000"/>
                        </a:lnSpc>
                        <a:spcAft>
                          <a:spcPts val="799"/>
                        </a:spcAft>
                      </a:pPr>
                      <a:r>
                        <a:rPr lang="pl-PL" sz="700" b="1" strike="noStrike" spc="-1" dirty="0">
                          <a:solidFill>
                            <a:srgbClr val="000000"/>
                          </a:solidFill>
                          <a:latin typeface="Calibri"/>
                          <a:ea typeface="Times New Roman"/>
                        </a:rPr>
                        <a:t>Kapitał </a:t>
                      </a:r>
                      <a:br>
                        <a:rPr sz="700" dirty="0"/>
                      </a:br>
                      <a:r>
                        <a:rPr lang="pl-PL" sz="700" b="1" strike="noStrike" spc="-1" dirty="0">
                          <a:solidFill>
                            <a:srgbClr val="000000"/>
                          </a:solidFill>
                          <a:latin typeface="Calibri"/>
                          <a:ea typeface="Times New Roman"/>
                        </a:rPr>
                        <a:t>ludzki</a:t>
                      </a:r>
                      <a:endParaRPr lang="pl-PL" sz="700" b="0" strike="noStrike" spc="-1" dirty="0">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a:lstStyle/>
                    <a:p>
                      <a:pPr algn="ctr">
                        <a:lnSpc>
                          <a:spcPct val="107000"/>
                        </a:lnSpc>
                        <a:spcAft>
                          <a:spcPts val="799"/>
                        </a:spcAft>
                      </a:pPr>
                      <a:r>
                        <a:rPr lang="pl-PL" sz="700" b="1" strike="noStrike" spc="-1" dirty="0">
                          <a:solidFill>
                            <a:srgbClr val="000000"/>
                          </a:solidFill>
                          <a:latin typeface="Calibri"/>
                          <a:ea typeface="Times New Roman"/>
                        </a:rPr>
                        <a:t>Ochrona </a:t>
                      </a:r>
                      <a:br>
                        <a:rPr sz="700" dirty="0"/>
                      </a:br>
                      <a:r>
                        <a:rPr lang="pl-PL" sz="700" b="1" strike="noStrike" spc="-1" dirty="0">
                          <a:solidFill>
                            <a:srgbClr val="000000"/>
                          </a:solidFill>
                          <a:latin typeface="Calibri"/>
                          <a:ea typeface="Times New Roman"/>
                        </a:rPr>
                        <a:t>środowiska</a:t>
                      </a:r>
                      <a:endParaRPr lang="pl-PL" sz="700" b="0" strike="noStrike" spc="-1" dirty="0">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a:lstStyle/>
                    <a:p>
                      <a:pPr algn="ctr">
                        <a:lnSpc>
                          <a:spcPct val="107000"/>
                        </a:lnSpc>
                        <a:spcAft>
                          <a:spcPts val="799"/>
                        </a:spcAft>
                      </a:pPr>
                      <a:r>
                        <a:rPr lang="pl-PL" sz="700" b="1" strike="noStrike" spc="-1" dirty="0">
                          <a:solidFill>
                            <a:srgbClr val="000000"/>
                          </a:solidFill>
                          <a:latin typeface="Calibri"/>
                          <a:ea typeface="Times New Roman"/>
                        </a:rPr>
                        <a:t>Społeczeństwo informacyjne</a:t>
                      </a:r>
                      <a:endParaRPr lang="pl-PL" sz="700" b="0" strike="noStrike" spc="-1" dirty="0">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a:lstStyle/>
                    <a:p>
                      <a:pPr algn="ctr">
                        <a:lnSpc>
                          <a:spcPct val="107000"/>
                        </a:lnSpc>
                        <a:spcAft>
                          <a:spcPts val="799"/>
                        </a:spcAft>
                      </a:pPr>
                      <a:r>
                        <a:rPr lang="pl-PL" sz="700" b="1" strike="noStrike" spc="-1" dirty="0">
                          <a:solidFill>
                            <a:srgbClr val="000000"/>
                          </a:solidFill>
                          <a:latin typeface="Calibri"/>
                          <a:ea typeface="Times New Roman"/>
                        </a:rPr>
                        <a:t>System </a:t>
                      </a:r>
                      <a:br>
                        <a:rPr sz="700" dirty="0"/>
                      </a:br>
                      <a:r>
                        <a:rPr lang="pl-PL" sz="700" b="1" strike="noStrike" spc="-1" dirty="0">
                          <a:solidFill>
                            <a:srgbClr val="000000"/>
                          </a:solidFill>
                          <a:latin typeface="Calibri"/>
                          <a:ea typeface="Times New Roman"/>
                        </a:rPr>
                        <a:t>instytucjonalny</a:t>
                      </a:r>
                      <a:endParaRPr lang="pl-PL" sz="700" b="0" strike="noStrike" spc="-1" dirty="0">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a:lstStyle/>
                    <a:p>
                      <a:pPr algn="ctr">
                        <a:lnSpc>
                          <a:spcPct val="107000"/>
                        </a:lnSpc>
                        <a:spcAft>
                          <a:spcPts val="799"/>
                        </a:spcAft>
                      </a:pPr>
                      <a:r>
                        <a:rPr lang="pl-PL" sz="700" b="1" strike="noStrike" spc="-1" dirty="0">
                          <a:solidFill>
                            <a:srgbClr val="000000"/>
                          </a:solidFill>
                          <a:latin typeface="Calibri"/>
                          <a:ea typeface="Times New Roman"/>
                        </a:rPr>
                        <a:t>Transport</a:t>
                      </a:r>
                      <a:endParaRPr lang="pl-PL" sz="700" b="0" strike="noStrike" spc="-1" dirty="0">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a:lstStyle/>
                    <a:p>
                      <a:pPr algn="ctr">
                        <a:lnSpc>
                          <a:spcPct val="107000"/>
                        </a:lnSpc>
                        <a:spcAft>
                          <a:spcPts val="799"/>
                        </a:spcAft>
                      </a:pPr>
                      <a:r>
                        <a:rPr lang="pl-PL" sz="700" b="1" strike="noStrike" spc="-1" dirty="0">
                          <a:solidFill>
                            <a:srgbClr val="000000"/>
                          </a:solidFill>
                          <a:latin typeface="Calibri"/>
                          <a:ea typeface="Times New Roman"/>
                        </a:rPr>
                        <a:t>Turystyka, </a:t>
                      </a:r>
                      <a:br>
                        <a:rPr sz="700" dirty="0"/>
                      </a:br>
                      <a:r>
                        <a:rPr lang="pl-PL" sz="700" b="1" strike="noStrike" spc="-1" dirty="0">
                          <a:solidFill>
                            <a:srgbClr val="000000"/>
                          </a:solidFill>
                          <a:latin typeface="Calibri"/>
                          <a:ea typeface="Times New Roman"/>
                        </a:rPr>
                        <a:t>kultura, </a:t>
                      </a:r>
                      <a:br>
                        <a:rPr sz="700" dirty="0"/>
                      </a:br>
                      <a:r>
                        <a:rPr lang="pl-PL" sz="700" b="1" strike="noStrike" spc="-1" dirty="0">
                          <a:solidFill>
                            <a:srgbClr val="000000"/>
                          </a:solidFill>
                          <a:latin typeface="Calibri"/>
                          <a:ea typeface="Times New Roman"/>
                        </a:rPr>
                        <a:t>rewitalizacja</a:t>
                      </a:r>
                      <a:endParaRPr lang="pl-PL" sz="700" b="0" strike="noStrike" spc="-1" dirty="0">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extLst>
                  <a:ext uri="{0D108BD9-81ED-4DB2-BD59-A6C34878D82A}">
                    <a16:rowId xmlns:a16="http://schemas.microsoft.com/office/drawing/2014/main" val="10000"/>
                  </a:ext>
                </a:extLst>
              </a:tr>
              <a:tr h="179640">
                <a:tc>
                  <a:txBody>
                    <a:bodyPr/>
                    <a:lstStyle/>
                    <a:p>
                      <a:pPr>
                        <a:lnSpc>
                          <a:spcPct val="107000"/>
                        </a:lnSpc>
                        <a:spcAft>
                          <a:spcPts val="799"/>
                        </a:spcAft>
                      </a:pPr>
                      <a:r>
                        <a:rPr lang="pl-PL" sz="700" b="1" strike="noStrike" spc="-1">
                          <a:solidFill>
                            <a:srgbClr val="000000"/>
                          </a:solidFill>
                          <a:latin typeface="Calibri"/>
                          <a:ea typeface="Times New Roman"/>
                        </a:rPr>
                        <a:t>DOLNOŚLĄSKIE</a:t>
                      </a:r>
                      <a:endParaRPr lang="pl-PL" sz="7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1000" b="0" i="1" strike="noStrike" spc="-1">
                          <a:solidFill>
                            <a:srgbClr val="192F51"/>
                          </a:solidFill>
                          <a:latin typeface="Calibri"/>
                          <a:ea typeface="Times New Roman"/>
                        </a:rPr>
                        <a:t>7 451,9</a:t>
                      </a:r>
                      <a:endParaRPr lang="pl-PL" sz="10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1 647,2</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000000"/>
                          </a:solidFill>
                          <a:latin typeface="Calibri"/>
                          <a:ea typeface="Times New Roman"/>
                        </a:rPr>
                        <a:t>960,6</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C6EFCE"/>
                    </a:solidFill>
                  </a:tcPr>
                </a:tc>
                <a:tc>
                  <a:txBody>
                    <a:bodyPr/>
                    <a:lstStyle/>
                    <a:p>
                      <a:pPr algn="ctr">
                        <a:lnSpc>
                          <a:spcPct val="107000"/>
                        </a:lnSpc>
                        <a:spcAft>
                          <a:spcPts val="799"/>
                        </a:spcAft>
                      </a:pPr>
                      <a:r>
                        <a:rPr lang="pl-PL" sz="900" b="0" strike="noStrike" spc="-1">
                          <a:solidFill>
                            <a:srgbClr val="000000"/>
                          </a:solidFill>
                          <a:latin typeface="Calibri"/>
                          <a:ea typeface="Times New Roman"/>
                        </a:rPr>
                        <a:t>415,3</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FFC7CE"/>
                    </a:solidFill>
                  </a:tcPr>
                </a:tc>
                <a:tc>
                  <a:txBody>
                    <a:bodyPr/>
                    <a:lstStyle/>
                    <a:p>
                      <a:pPr algn="ctr">
                        <a:lnSpc>
                          <a:spcPct val="107000"/>
                        </a:lnSpc>
                        <a:spcAft>
                          <a:spcPts val="799"/>
                        </a:spcAft>
                      </a:pPr>
                      <a:r>
                        <a:rPr lang="pl-PL" sz="900" b="0" strike="noStrike" spc="-1">
                          <a:solidFill>
                            <a:srgbClr val="192F51"/>
                          </a:solidFill>
                          <a:latin typeface="Calibri"/>
                          <a:ea typeface="Times New Roman"/>
                        </a:rPr>
                        <a:t>1 129,4</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590,1</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189,5</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146,9</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000000"/>
                          </a:solidFill>
                          <a:latin typeface="Calibri"/>
                          <a:ea typeface="Times New Roman"/>
                        </a:rPr>
                        <a:t>2 156,5</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FFC7CE"/>
                    </a:solidFill>
                  </a:tcPr>
                </a:tc>
                <a:tc>
                  <a:txBody>
                    <a:bodyPr/>
                    <a:lstStyle/>
                    <a:p>
                      <a:pPr algn="ctr">
                        <a:lnSpc>
                          <a:spcPct val="107000"/>
                        </a:lnSpc>
                        <a:spcAft>
                          <a:spcPts val="799"/>
                        </a:spcAft>
                      </a:pPr>
                      <a:r>
                        <a:rPr lang="pl-PL" sz="900" b="0" strike="noStrike" spc="-1">
                          <a:solidFill>
                            <a:srgbClr val="192F51"/>
                          </a:solidFill>
                          <a:latin typeface="Calibri"/>
                          <a:ea typeface="Times New Roman"/>
                        </a:rPr>
                        <a:t>216,4</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179640">
                <a:tc>
                  <a:txBody>
                    <a:bodyPr/>
                    <a:lstStyle/>
                    <a:p>
                      <a:pPr>
                        <a:lnSpc>
                          <a:spcPct val="107000"/>
                        </a:lnSpc>
                        <a:spcAft>
                          <a:spcPts val="799"/>
                        </a:spcAft>
                      </a:pPr>
                      <a:r>
                        <a:rPr lang="pl-PL" sz="700" b="1" strike="noStrike" spc="-1">
                          <a:solidFill>
                            <a:srgbClr val="000000"/>
                          </a:solidFill>
                          <a:latin typeface="Calibri"/>
                          <a:ea typeface="Times New Roman"/>
                        </a:rPr>
                        <a:t>KUJAWSKO-POMORSKIE</a:t>
                      </a:r>
                      <a:endParaRPr lang="pl-PL" sz="7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1000" b="0" i="1" strike="noStrike" spc="-1">
                          <a:solidFill>
                            <a:srgbClr val="192F51"/>
                          </a:solidFill>
                          <a:latin typeface="Calibri"/>
                          <a:ea typeface="Times New Roman"/>
                        </a:rPr>
                        <a:t>7 951,6</a:t>
                      </a:r>
                      <a:endParaRPr lang="pl-PL" sz="10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1 766,9</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589,6</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000000"/>
                          </a:solidFill>
                          <a:latin typeface="Calibri"/>
                          <a:ea typeface="Times New Roman"/>
                        </a:rPr>
                        <a:t>665,4</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C6EFCE"/>
                    </a:solidFill>
                  </a:tcPr>
                </a:tc>
                <a:tc>
                  <a:txBody>
                    <a:bodyPr/>
                    <a:lstStyle/>
                    <a:p>
                      <a:pPr algn="ctr">
                        <a:lnSpc>
                          <a:spcPct val="107000"/>
                        </a:lnSpc>
                        <a:spcAft>
                          <a:spcPts val="799"/>
                        </a:spcAft>
                      </a:pPr>
                      <a:r>
                        <a:rPr lang="pl-PL" sz="900" b="0" strike="noStrike" spc="-1">
                          <a:solidFill>
                            <a:srgbClr val="192F51"/>
                          </a:solidFill>
                          <a:latin typeface="Calibri"/>
                          <a:ea typeface="Times New Roman"/>
                        </a:rPr>
                        <a:t>1 411,6</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488,6</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265,4</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171,4</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000000"/>
                          </a:solidFill>
                          <a:latin typeface="Calibri"/>
                          <a:ea typeface="Times New Roman"/>
                        </a:rPr>
                        <a:t>2 217,4</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FFC7CE"/>
                    </a:solidFill>
                  </a:tcPr>
                </a:tc>
                <a:tc>
                  <a:txBody>
                    <a:bodyPr/>
                    <a:lstStyle/>
                    <a:p>
                      <a:pPr algn="ctr">
                        <a:lnSpc>
                          <a:spcPct val="107000"/>
                        </a:lnSpc>
                        <a:spcAft>
                          <a:spcPts val="799"/>
                        </a:spcAft>
                      </a:pPr>
                      <a:r>
                        <a:rPr lang="pl-PL" sz="900" b="0" strike="noStrike" spc="-1">
                          <a:solidFill>
                            <a:srgbClr val="000000"/>
                          </a:solidFill>
                          <a:latin typeface="Calibri"/>
                          <a:ea typeface="Times New Roman"/>
                        </a:rPr>
                        <a:t>375,3</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C6EFCE"/>
                    </a:solidFill>
                  </a:tcPr>
                </a:tc>
                <a:extLst>
                  <a:ext uri="{0D108BD9-81ED-4DB2-BD59-A6C34878D82A}">
                    <a16:rowId xmlns:a16="http://schemas.microsoft.com/office/drawing/2014/main" val="10002"/>
                  </a:ext>
                </a:extLst>
              </a:tr>
              <a:tr h="179640">
                <a:tc>
                  <a:txBody>
                    <a:bodyPr/>
                    <a:lstStyle/>
                    <a:p>
                      <a:pPr>
                        <a:lnSpc>
                          <a:spcPct val="107000"/>
                        </a:lnSpc>
                        <a:spcAft>
                          <a:spcPts val="799"/>
                        </a:spcAft>
                      </a:pPr>
                      <a:r>
                        <a:rPr lang="pl-PL" sz="700" b="1" strike="noStrike" spc="-1">
                          <a:solidFill>
                            <a:srgbClr val="000000"/>
                          </a:solidFill>
                          <a:latin typeface="Calibri"/>
                          <a:ea typeface="Times New Roman"/>
                        </a:rPr>
                        <a:t>LUBELSKIE</a:t>
                      </a:r>
                      <a:endParaRPr lang="pl-PL" sz="7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1000" b="0" i="1" strike="noStrike" spc="-1">
                          <a:solidFill>
                            <a:srgbClr val="192F51"/>
                          </a:solidFill>
                          <a:latin typeface="Calibri"/>
                          <a:ea typeface="Times New Roman"/>
                        </a:rPr>
                        <a:t>10 159,5</a:t>
                      </a:r>
                      <a:endParaRPr lang="pl-PL" sz="10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C8FCCE"/>
                    </a:solidFill>
                  </a:tcPr>
                </a:tc>
                <a:tc>
                  <a:txBody>
                    <a:bodyPr/>
                    <a:lstStyle/>
                    <a:p>
                      <a:pPr algn="ctr">
                        <a:lnSpc>
                          <a:spcPct val="107000"/>
                        </a:lnSpc>
                        <a:spcAft>
                          <a:spcPts val="799"/>
                        </a:spcAft>
                      </a:pPr>
                      <a:r>
                        <a:rPr lang="pl-PL" sz="900" b="0" strike="noStrike" spc="-1">
                          <a:solidFill>
                            <a:srgbClr val="192F51"/>
                          </a:solidFill>
                          <a:latin typeface="Calibri"/>
                          <a:ea typeface="Times New Roman"/>
                        </a:rPr>
                        <a:t>2 141,1</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000000"/>
                          </a:solidFill>
                          <a:latin typeface="Calibri"/>
                          <a:ea typeface="Times New Roman"/>
                        </a:rPr>
                        <a:t>1 123,6</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C6EFCE"/>
                    </a:solidFill>
                  </a:tcPr>
                </a:tc>
                <a:tc>
                  <a:txBody>
                    <a:bodyPr/>
                    <a:lstStyle/>
                    <a:p>
                      <a:pPr algn="ctr">
                        <a:lnSpc>
                          <a:spcPct val="107000"/>
                        </a:lnSpc>
                        <a:spcAft>
                          <a:spcPts val="799"/>
                        </a:spcAft>
                      </a:pPr>
                      <a:r>
                        <a:rPr lang="pl-PL" sz="900" b="0" strike="noStrike" spc="-1">
                          <a:solidFill>
                            <a:srgbClr val="000000"/>
                          </a:solidFill>
                          <a:latin typeface="Calibri"/>
                          <a:ea typeface="Times New Roman"/>
                        </a:rPr>
                        <a:t>681,3</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C6EFCE"/>
                    </a:solidFill>
                  </a:tcPr>
                </a:tc>
                <a:tc>
                  <a:txBody>
                    <a:bodyPr/>
                    <a:lstStyle/>
                    <a:p>
                      <a:pPr algn="ctr">
                        <a:lnSpc>
                          <a:spcPct val="107000"/>
                        </a:lnSpc>
                        <a:spcAft>
                          <a:spcPts val="799"/>
                        </a:spcAft>
                      </a:pPr>
                      <a:r>
                        <a:rPr lang="pl-PL" sz="900" b="0" strike="noStrike" spc="-1">
                          <a:solidFill>
                            <a:srgbClr val="192F51"/>
                          </a:solidFill>
                          <a:latin typeface="Calibri"/>
                          <a:ea typeface="Times New Roman"/>
                        </a:rPr>
                        <a:t>1 584,3</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000000"/>
                          </a:solidFill>
                          <a:latin typeface="Calibri"/>
                          <a:ea typeface="Times New Roman"/>
                        </a:rPr>
                        <a:t>476,2</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FFC7CE"/>
                    </a:solidFill>
                  </a:tcPr>
                </a:tc>
                <a:tc>
                  <a:txBody>
                    <a:bodyPr/>
                    <a:lstStyle/>
                    <a:p>
                      <a:pPr algn="ctr">
                        <a:lnSpc>
                          <a:spcPct val="107000"/>
                        </a:lnSpc>
                        <a:spcAft>
                          <a:spcPts val="799"/>
                        </a:spcAft>
                      </a:pPr>
                      <a:r>
                        <a:rPr lang="pl-PL" sz="900" b="0" strike="noStrike" spc="-1">
                          <a:solidFill>
                            <a:srgbClr val="000000"/>
                          </a:solidFill>
                          <a:latin typeface="Calibri"/>
                          <a:ea typeface="Times New Roman"/>
                        </a:rPr>
                        <a:t>541,4</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C6EFCE"/>
                    </a:solidFill>
                  </a:tcPr>
                </a:tc>
                <a:tc>
                  <a:txBody>
                    <a:bodyPr/>
                    <a:lstStyle/>
                    <a:p>
                      <a:pPr algn="ctr">
                        <a:lnSpc>
                          <a:spcPct val="107000"/>
                        </a:lnSpc>
                        <a:spcAft>
                          <a:spcPts val="799"/>
                        </a:spcAft>
                      </a:pPr>
                      <a:r>
                        <a:rPr lang="pl-PL" sz="900" b="0" strike="noStrike" spc="-1">
                          <a:solidFill>
                            <a:srgbClr val="000000"/>
                          </a:solidFill>
                          <a:latin typeface="Calibri"/>
                          <a:ea typeface="Times New Roman"/>
                        </a:rPr>
                        <a:t>207,1</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C6EFCE"/>
                    </a:solidFill>
                  </a:tcPr>
                </a:tc>
                <a:tc>
                  <a:txBody>
                    <a:bodyPr/>
                    <a:lstStyle/>
                    <a:p>
                      <a:pPr algn="ctr">
                        <a:lnSpc>
                          <a:spcPct val="107000"/>
                        </a:lnSpc>
                        <a:spcAft>
                          <a:spcPts val="799"/>
                        </a:spcAft>
                      </a:pPr>
                      <a:r>
                        <a:rPr lang="pl-PL" sz="900" b="0" strike="noStrike" spc="-1">
                          <a:solidFill>
                            <a:srgbClr val="192F51"/>
                          </a:solidFill>
                          <a:latin typeface="Calibri"/>
                          <a:ea typeface="Times New Roman"/>
                        </a:rPr>
                        <a:t>3 212,0</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192,5</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3"/>
                  </a:ext>
                </a:extLst>
              </a:tr>
              <a:tr h="179640">
                <a:tc>
                  <a:txBody>
                    <a:bodyPr/>
                    <a:lstStyle/>
                    <a:p>
                      <a:pPr>
                        <a:lnSpc>
                          <a:spcPct val="107000"/>
                        </a:lnSpc>
                        <a:spcAft>
                          <a:spcPts val="799"/>
                        </a:spcAft>
                      </a:pPr>
                      <a:r>
                        <a:rPr lang="pl-PL" sz="700" b="1" strike="noStrike" spc="-1">
                          <a:solidFill>
                            <a:srgbClr val="000000"/>
                          </a:solidFill>
                          <a:latin typeface="Calibri"/>
                          <a:ea typeface="Times New Roman"/>
                        </a:rPr>
                        <a:t>LUBUSKIE</a:t>
                      </a:r>
                      <a:endParaRPr lang="pl-PL" sz="7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1000" b="0" i="1" strike="noStrike" spc="-1">
                          <a:solidFill>
                            <a:srgbClr val="000000"/>
                          </a:solidFill>
                          <a:latin typeface="Calibri"/>
                          <a:ea typeface="Times New Roman"/>
                        </a:rPr>
                        <a:t>7 865,2</a:t>
                      </a:r>
                      <a:endParaRPr lang="pl-PL" sz="10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000000"/>
                          </a:solidFill>
                          <a:latin typeface="Calibri"/>
                          <a:ea typeface="Times New Roman"/>
                        </a:rPr>
                        <a:t>1 251,1</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FFC7CE"/>
                    </a:solidFill>
                  </a:tcPr>
                </a:tc>
                <a:tc>
                  <a:txBody>
                    <a:bodyPr/>
                    <a:lstStyle/>
                    <a:p>
                      <a:pPr algn="ctr">
                        <a:lnSpc>
                          <a:spcPct val="107000"/>
                        </a:lnSpc>
                        <a:spcAft>
                          <a:spcPts val="799"/>
                        </a:spcAft>
                      </a:pPr>
                      <a:r>
                        <a:rPr lang="pl-PL" sz="900" b="0" strike="noStrike" spc="-1">
                          <a:solidFill>
                            <a:srgbClr val="192F51"/>
                          </a:solidFill>
                          <a:latin typeface="Calibri"/>
                          <a:ea typeface="Times New Roman"/>
                        </a:rPr>
                        <a:t>681,5</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582,0</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1 258,1</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000000"/>
                          </a:solidFill>
                          <a:latin typeface="Calibri"/>
                          <a:ea typeface="Times New Roman"/>
                        </a:rPr>
                        <a:t>877,5</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C6EFCE"/>
                    </a:solidFill>
                  </a:tcPr>
                </a:tc>
                <a:tc>
                  <a:txBody>
                    <a:bodyPr/>
                    <a:lstStyle/>
                    <a:p>
                      <a:pPr algn="ctr">
                        <a:lnSpc>
                          <a:spcPct val="107000"/>
                        </a:lnSpc>
                        <a:spcAft>
                          <a:spcPts val="799"/>
                        </a:spcAft>
                      </a:pPr>
                      <a:r>
                        <a:rPr lang="pl-PL" sz="900" b="0" strike="noStrike" spc="-1">
                          <a:solidFill>
                            <a:srgbClr val="000000"/>
                          </a:solidFill>
                          <a:latin typeface="Calibri"/>
                          <a:ea typeface="Times New Roman"/>
                        </a:rPr>
                        <a:t>334,2</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C6EFCE"/>
                    </a:solidFill>
                  </a:tcPr>
                </a:tc>
                <a:tc>
                  <a:txBody>
                    <a:bodyPr/>
                    <a:lstStyle/>
                    <a:p>
                      <a:pPr algn="ctr">
                        <a:lnSpc>
                          <a:spcPct val="107000"/>
                        </a:lnSpc>
                        <a:spcAft>
                          <a:spcPts val="799"/>
                        </a:spcAft>
                      </a:pPr>
                      <a:r>
                        <a:rPr lang="pl-PL" sz="900" b="0" strike="noStrike" spc="-1">
                          <a:solidFill>
                            <a:srgbClr val="192F51"/>
                          </a:solidFill>
                          <a:latin typeface="Calibri"/>
                          <a:ea typeface="Times New Roman"/>
                        </a:rPr>
                        <a:t>170,6</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2 450,3</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260,1</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4"/>
                  </a:ext>
                </a:extLst>
              </a:tr>
              <a:tr h="179640">
                <a:tc>
                  <a:txBody>
                    <a:bodyPr/>
                    <a:lstStyle/>
                    <a:p>
                      <a:pPr>
                        <a:lnSpc>
                          <a:spcPct val="107000"/>
                        </a:lnSpc>
                        <a:spcAft>
                          <a:spcPts val="799"/>
                        </a:spcAft>
                      </a:pPr>
                      <a:r>
                        <a:rPr lang="pl-PL" sz="700" b="1" strike="noStrike" spc="-1">
                          <a:solidFill>
                            <a:srgbClr val="000000"/>
                          </a:solidFill>
                          <a:latin typeface="Calibri"/>
                          <a:ea typeface="Times New Roman"/>
                        </a:rPr>
                        <a:t>ŁÓDZKIE</a:t>
                      </a:r>
                      <a:endParaRPr lang="pl-PL" sz="7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1000" b="0" i="1" strike="noStrike" spc="-1">
                          <a:solidFill>
                            <a:srgbClr val="192F51"/>
                          </a:solidFill>
                          <a:latin typeface="Calibri"/>
                          <a:ea typeface="Times New Roman"/>
                        </a:rPr>
                        <a:t>8 447,7</a:t>
                      </a:r>
                      <a:endParaRPr lang="pl-PL" sz="10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1 864,7</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639,2</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646,6</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1 344,2</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000000"/>
                          </a:solidFill>
                          <a:latin typeface="Calibri"/>
                          <a:ea typeface="Times New Roman"/>
                        </a:rPr>
                        <a:t>433,7</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FFC7CE"/>
                    </a:solidFill>
                  </a:tcPr>
                </a:tc>
                <a:tc>
                  <a:txBody>
                    <a:bodyPr/>
                    <a:lstStyle/>
                    <a:p>
                      <a:pPr algn="ctr">
                        <a:lnSpc>
                          <a:spcPct val="107000"/>
                        </a:lnSpc>
                        <a:spcAft>
                          <a:spcPts val="799"/>
                        </a:spcAft>
                      </a:pPr>
                      <a:r>
                        <a:rPr lang="pl-PL" sz="900" b="0" strike="noStrike" spc="-1">
                          <a:solidFill>
                            <a:srgbClr val="192F51"/>
                          </a:solidFill>
                          <a:latin typeface="Calibri"/>
                          <a:ea typeface="Times New Roman"/>
                        </a:rPr>
                        <a:t>205,4</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174,7</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2 920,8</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218,3</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5"/>
                  </a:ext>
                </a:extLst>
              </a:tr>
              <a:tr h="179640">
                <a:tc>
                  <a:txBody>
                    <a:bodyPr/>
                    <a:lstStyle/>
                    <a:p>
                      <a:pPr>
                        <a:lnSpc>
                          <a:spcPct val="107000"/>
                        </a:lnSpc>
                        <a:spcAft>
                          <a:spcPts val="799"/>
                        </a:spcAft>
                      </a:pPr>
                      <a:r>
                        <a:rPr lang="pl-PL" sz="700" b="1" strike="noStrike" spc="-1">
                          <a:solidFill>
                            <a:srgbClr val="000000"/>
                          </a:solidFill>
                          <a:latin typeface="Calibri"/>
                          <a:ea typeface="Times New Roman"/>
                        </a:rPr>
                        <a:t>MAŁOPOLSKIE</a:t>
                      </a:r>
                      <a:endParaRPr lang="pl-PL" sz="7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1000" b="0" i="1" strike="noStrike" spc="-1">
                          <a:solidFill>
                            <a:srgbClr val="192F51"/>
                          </a:solidFill>
                          <a:latin typeface="Calibri"/>
                          <a:ea typeface="Times New Roman"/>
                        </a:rPr>
                        <a:t>7 944,6</a:t>
                      </a:r>
                      <a:endParaRPr lang="pl-PL" sz="10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1 903,8</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000000"/>
                          </a:solidFill>
                          <a:latin typeface="Calibri"/>
                          <a:ea typeface="Times New Roman"/>
                        </a:rPr>
                        <a:t>420,5</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FFC7CE"/>
                    </a:solidFill>
                  </a:tcPr>
                </a:tc>
                <a:tc>
                  <a:txBody>
                    <a:bodyPr/>
                    <a:lstStyle/>
                    <a:p>
                      <a:pPr algn="ctr">
                        <a:lnSpc>
                          <a:spcPct val="107000"/>
                        </a:lnSpc>
                        <a:spcAft>
                          <a:spcPts val="799"/>
                        </a:spcAft>
                      </a:pPr>
                      <a:r>
                        <a:rPr lang="pl-PL" sz="900" b="0" strike="noStrike" spc="-1">
                          <a:solidFill>
                            <a:srgbClr val="192F51"/>
                          </a:solidFill>
                          <a:latin typeface="Calibri"/>
                          <a:ea typeface="Times New Roman"/>
                        </a:rPr>
                        <a:t>545,4</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1 263,9</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557,6</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268,7</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150,6</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2 509,8</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324,3</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6"/>
                  </a:ext>
                </a:extLst>
              </a:tr>
              <a:tr h="179640">
                <a:tc>
                  <a:txBody>
                    <a:bodyPr/>
                    <a:lstStyle/>
                    <a:p>
                      <a:pPr>
                        <a:lnSpc>
                          <a:spcPct val="107000"/>
                        </a:lnSpc>
                        <a:spcAft>
                          <a:spcPts val="799"/>
                        </a:spcAft>
                      </a:pPr>
                      <a:r>
                        <a:rPr lang="pl-PL" sz="700" b="1" strike="noStrike" spc="-1">
                          <a:solidFill>
                            <a:srgbClr val="000000"/>
                          </a:solidFill>
                          <a:latin typeface="Calibri"/>
                          <a:ea typeface="Times New Roman"/>
                        </a:rPr>
                        <a:t>MAZOWIECKIE</a:t>
                      </a:r>
                      <a:endParaRPr lang="pl-PL" sz="7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1000" b="0" i="1" strike="noStrike" spc="-1">
                          <a:solidFill>
                            <a:srgbClr val="000000"/>
                          </a:solidFill>
                          <a:latin typeface="Calibri"/>
                          <a:ea typeface="Times New Roman"/>
                        </a:rPr>
                        <a:t>7 155,2</a:t>
                      </a:r>
                      <a:endParaRPr lang="pl-PL" sz="10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chemeClr val="accent2">
                        <a:lumMod val="20000"/>
                        <a:lumOff val="80000"/>
                      </a:schemeClr>
                    </a:solidFill>
                  </a:tcPr>
                </a:tc>
                <a:tc>
                  <a:txBody>
                    <a:bodyPr/>
                    <a:lstStyle/>
                    <a:p>
                      <a:pPr algn="ctr">
                        <a:lnSpc>
                          <a:spcPct val="107000"/>
                        </a:lnSpc>
                        <a:spcAft>
                          <a:spcPts val="799"/>
                        </a:spcAft>
                      </a:pPr>
                      <a:r>
                        <a:rPr lang="pl-PL" sz="900" b="0" strike="noStrike" spc="-1">
                          <a:solidFill>
                            <a:srgbClr val="000000"/>
                          </a:solidFill>
                          <a:latin typeface="Calibri"/>
                          <a:ea typeface="Times New Roman"/>
                        </a:rPr>
                        <a:t>1 001,1</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FFC7CE"/>
                    </a:solidFill>
                  </a:tcPr>
                </a:tc>
                <a:tc>
                  <a:txBody>
                    <a:bodyPr/>
                    <a:lstStyle/>
                    <a:p>
                      <a:pPr algn="ctr">
                        <a:lnSpc>
                          <a:spcPct val="107000"/>
                        </a:lnSpc>
                        <a:spcAft>
                          <a:spcPts val="799"/>
                        </a:spcAft>
                      </a:pPr>
                      <a:r>
                        <a:rPr lang="pl-PL" sz="900" b="0" strike="noStrike" spc="-1">
                          <a:solidFill>
                            <a:srgbClr val="000000"/>
                          </a:solidFill>
                          <a:latin typeface="Calibri"/>
                          <a:ea typeface="Times New Roman"/>
                        </a:rPr>
                        <a:t>343,7</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FFC7CE"/>
                    </a:solidFill>
                  </a:tcPr>
                </a:tc>
                <a:tc>
                  <a:txBody>
                    <a:bodyPr/>
                    <a:lstStyle/>
                    <a:p>
                      <a:pPr algn="ctr">
                        <a:lnSpc>
                          <a:spcPct val="107000"/>
                        </a:lnSpc>
                        <a:spcAft>
                          <a:spcPts val="799"/>
                        </a:spcAft>
                      </a:pPr>
                      <a:r>
                        <a:rPr lang="pl-PL" sz="900" b="0" strike="noStrike" spc="-1">
                          <a:solidFill>
                            <a:srgbClr val="000000"/>
                          </a:solidFill>
                          <a:latin typeface="Calibri"/>
                          <a:ea typeface="Times New Roman"/>
                        </a:rPr>
                        <a:t>259,1</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FFC7CE"/>
                    </a:solidFill>
                  </a:tcPr>
                </a:tc>
                <a:tc>
                  <a:txBody>
                    <a:bodyPr/>
                    <a:lstStyle/>
                    <a:p>
                      <a:pPr algn="ctr">
                        <a:lnSpc>
                          <a:spcPct val="107000"/>
                        </a:lnSpc>
                        <a:spcAft>
                          <a:spcPts val="799"/>
                        </a:spcAft>
                      </a:pPr>
                      <a:r>
                        <a:rPr lang="pl-PL" sz="900" b="0" strike="noStrike" spc="-1">
                          <a:solidFill>
                            <a:srgbClr val="000000"/>
                          </a:solidFill>
                          <a:latin typeface="Calibri"/>
                          <a:ea typeface="Times New Roman"/>
                        </a:rPr>
                        <a:t>613,7</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FFC7CE"/>
                    </a:solidFill>
                  </a:tcPr>
                </a:tc>
                <a:tc>
                  <a:txBody>
                    <a:bodyPr/>
                    <a:lstStyle/>
                    <a:p>
                      <a:pPr algn="ctr">
                        <a:lnSpc>
                          <a:spcPct val="107000"/>
                        </a:lnSpc>
                        <a:spcAft>
                          <a:spcPts val="799"/>
                        </a:spcAft>
                      </a:pPr>
                      <a:r>
                        <a:rPr lang="pl-PL" sz="900" b="0" strike="noStrike" spc="-1">
                          <a:solidFill>
                            <a:srgbClr val="192F51"/>
                          </a:solidFill>
                          <a:latin typeface="Calibri"/>
                          <a:ea typeface="Times New Roman"/>
                        </a:rPr>
                        <a:t>506,8</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204,4</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000000"/>
                          </a:solidFill>
                          <a:latin typeface="Calibri"/>
                          <a:ea typeface="Times New Roman"/>
                        </a:rPr>
                        <a:t>68,8</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FFC7CE"/>
                    </a:solidFill>
                  </a:tcPr>
                </a:tc>
                <a:tc>
                  <a:txBody>
                    <a:bodyPr/>
                    <a:lstStyle/>
                    <a:p>
                      <a:pPr algn="ctr">
                        <a:lnSpc>
                          <a:spcPct val="107000"/>
                        </a:lnSpc>
                        <a:spcAft>
                          <a:spcPts val="799"/>
                        </a:spcAft>
                      </a:pPr>
                      <a:r>
                        <a:rPr lang="pl-PL" sz="900" b="0" strike="noStrike" spc="-1">
                          <a:solidFill>
                            <a:srgbClr val="000000"/>
                          </a:solidFill>
                          <a:latin typeface="Calibri"/>
                          <a:ea typeface="Times New Roman"/>
                        </a:rPr>
                        <a:t>4 000,8</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C6EFCE"/>
                    </a:solidFill>
                  </a:tcPr>
                </a:tc>
                <a:tc>
                  <a:txBody>
                    <a:bodyPr/>
                    <a:lstStyle/>
                    <a:p>
                      <a:pPr algn="ctr">
                        <a:lnSpc>
                          <a:spcPct val="107000"/>
                        </a:lnSpc>
                        <a:spcAft>
                          <a:spcPts val="799"/>
                        </a:spcAft>
                      </a:pPr>
                      <a:r>
                        <a:rPr lang="pl-PL" sz="900" b="0" strike="noStrike" spc="-1">
                          <a:solidFill>
                            <a:srgbClr val="192F51"/>
                          </a:solidFill>
                          <a:latin typeface="Calibri"/>
                          <a:ea typeface="Times New Roman"/>
                        </a:rPr>
                        <a:t>156,7</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7"/>
                  </a:ext>
                </a:extLst>
              </a:tr>
              <a:tr h="179640">
                <a:tc>
                  <a:txBody>
                    <a:bodyPr/>
                    <a:lstStyle/>
                    <a:p>
                      <a:pPr>
                        <a:lnSpc>
                          <a:spcPct val="107000"/>
                        </a:lnSpc>
                        <a:spcAft>
                          <a:spcPts val="799"/>
                        </a:spcAft>
                      </a:pPr>
                      <a:r>
                        <a:rPr lang="pl-PL" sz="700" b="1" strike="noStrike" spc="-1">
                          <a:solidFill>
                            <a:srgbClr val="000000"/>
                          </a:solidFill>
                          <a:latin typeface="Calibri"/>
                          <a:ea typeface="Times New Roman"/>
                        </a:rPr>
                        <a:t>OPOLSKIE</a:t>
                      </a:r>
                      <a:endParaRPr lang="pl-PL" sz="7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FC5252"/>
                      </a:solidFill>
                    </a:lnB>
                    <a:noFill/>
                  </a:tcPr>
                </a:tc>
                <a:tc>
                  <a:txBody>
                    <a:bodyPr/>
                    <a:lstStyle/>
                    <a:p>
                      <a:pPr algn="ctr">
                        <a:lnSpc>
                          <a:spcPct val="107000"/>
                        </a:lnSpc>
                        <a:spcAft>
                          <a:spcPts val="799"/>
                        </a:spcAft>
                      </a:pPr>
                      <a:r>
                        <a:rPr lang="pl-PL" sz="1000" b="0" i="1" strike="noStrike" spc="-1">
                          <a:solidFill>
                            <a:srgbClr val="192F51"/>
                          </a:solidFill>
                          <a:latin typeface="Calibri"/>
                          <a:ea typeface="Times New Roman"/>
                        </a:rPr>
                        <a:t>8 421,1</a:t>
                      </a:r>
                      <a:endParaRPr lang="pl-PL" sz="10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FC5252"/>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1 380,6</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FC5252"/>
                      </a:solidFill>
                    </a:lnB>
                    <a:noFill/>
                  </a:tcPr>
                </a:tc>
                <a:tc>
                  <a:txBody>
                    <a:bodyPr/>
                    <a:lstStyle/>
                    <a:p>
                      <a:pPr algn="ctr">
                        <a:lnSpc>
                          <a:spcPct val="107000"/>
                        </a:lnSpc>
                        <a:spcAft>
                          <a:spcPts val="799"/>
                        </a:spcAft>
                      </a:pPr>
                      <a:r>
                        <a:rPr lang="pl-PL" sz="900" b="0" strike="noStrike" spc="-1">
                          <a:solidFill>
                            <a:srgbClr val="000000"/>
                          </a:solidFill>
                          <a:latin typeface="Calibri"/>
                          <a:ea typeface="Times New Roman"/>
                        </a:rPr>
                        <a:t>558,4</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FC5252"/>
                      </a:solidFill>
                    </a:lnB>
                    <a:solidFill>
                      <a:srgbClr val="FFC7CE"/>
                    </a:solidFill>
                  </a:tcPr>
                </a:tc>
                <a:tc>
                  <a:txBody>
                    <a:bodyPr/>
                    <a:lstStyle/>
                    <a:p>
                      <a:pPr algn="ctr">
                        <a:lnSpc>
                          <a:spcPct val="107000"/>
                        </a:lnSpc>
                        <a:spcAft>
                          <a:spcPts val="799"/>
                        </a:spcAft>
                      </a:pPr>
                      <a:r>
                        <a:rPr lang="pl-PL" sz="900" b="0" strike="noStrike" spc="-1">
                          <a:solidFill>
                            <a:srgbClr val="192F51"/>
                          </a:solidFill>
                          <a:latin typeface="Calibri"/>
                          <a:ea typeface="Times New Roman"/>
                        </a:rPr>
                        <a:t>544,4</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FC5252"/>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1 345,9</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FC5252"/>
                      </a:solidFill>
                    </a:lnB>
                    <a:noFill/>
                  </a:tcPr>
                </a:tc>
                <a:tc>
                  <a:txBody>
                    <a:bodyPr/>
                    <a:lstStyle/>
                    <a:p>
                      <a:pPr algn="ctr">
                        <a:lnSpc>
                          <a:spcPct val="107000"/>
                        </a:lnSpc>
                        <a:spcAft>
                          <a:spcPts val="799"/>
                        </a:spcAft>
                      </a:pPr>
                      <a:r>
                        <a:rPr lang="pl-PL" sz="900" b="0" strike="noStrike" spc="-1">
                          <a:solidFill>
                            <a:srgbClr val="000000"/>
                          </a:solidFill>
                          <a:latin typeface="Calibri"/>
                          <a:ea typeface="Times New Roman"/>
                        </a:rPr>
                        <a:t>744,6</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FC5252"/>
                      </a:solidFill>
                    </a:lnB>
                    <a:solidFill>
                      <a:srgbClr val="C6EFCE"/>
                    </a:solidFill>
                  </a:tcPr>
                </a:tc>
                <a:tc>
                  <a:txBody>
                    <a:bodyPr/>
                    <a:lstStyle/>
                    <a:p>
                      <a:pPr algn="ctr">
                        <a:lnSpc>
                          <a:spcPct val="107000"/>
                        </a:lnSpc>
                        <a:spcAft>
                          <a:spcPts val="799"/>
                        </a:spcAft>
                      </a:pPr>
                      <a:r>
                        <a:rPr lang="pl-PL" sz="900" b="0" strike="noStrike" spc="-1">
                          <a:solidFill>
                            <a:srgbClr val="192F51"/>
                          </a:solidFill>
                          <a:latin typeface="Calibri"/>
                          <a:ea typeface="Times New Roman"/>
                        </a:rPr>
                        <a:t>196,7</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FC5252"/>
                      </a:solidFill>
                    </a:lnB>
                    <a:noFill/>
                  </a:tcPr>
                </a:tc>
                <a:tc>
                  <a:txBody>
                    <a:bodyPr/>
                    <a:lstStyle/>
                    <a:p>
                      <a:pPr algn="ctr">
                        <a:lnSpc>
                          <a:spcPct val="107000"/>
                        </a:lnSpc>
                        <a:spcAft>
                          <a:spcPts val="799"/>
                        </a:spcAft>
                      </a:pPr>
                      <a:r>
                        <a:rPr lang="pl-PL" sz="900" b="0" strike="noStrike" spc="-1">
                          <a:solidFill>
                            <a:srgbClr val="000000"/>
                          </a:solidFill>
                          <a:latin typeface="Calibri"/>
                          <a:ea typeface="Times New Roman"/>
                        </a:rPr>
                        <a:t>210,4</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FC5252"/>
                      </a:solidFill>
                    </a:lnB>
                    <a:solidFill>
                      <a:srgbClr val="C6EFCE"/>
                    </a:solidFill>
                  </a:tcPr>
                </a:tc>
                <a:tc>
                  <a:txBody>
                    <a:bodyPr/>
                    <a:lstStyle/>
                    <a:p>
                      <a:pPr algn="ctr">
                        <a:lnSpc>
                          <a:spcPct val="107000"/>
                        </a:lnSpc>
                        <a:spcAft>
                          <a:spcPts val="799"/>
                        </a:spcAft>
                      </a:pPr>
                      <a:r>
                        <a:rPr lang="pl-PL" sz="900" b="0" strike="noStrike" spc="-1">
                          <a:solidFill>
                            <a:srgbClr val="192F51"/>
                          </a:solidFill>
                          <a:latin typeface="Calibri"/>
                          <a:ea typeface="Times New Roman"/>
                        </a:rPr>
                        <a:t>3 098,6</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FC5252"/>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341,5</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FC5252"/>
                      </a:solidFill>
                    </a:lnB>
                    <a:noFill/>
                  </a:tcPr>
                </a:tc>
                <a:extLst>
                  <a:ext uri="{0D108BD9-81ED-4DB2-BD59-A6C34878D82A}">
                    <a16:rowId xmlns:a16="http://schemas.microsoft.com/office/drawing/2014/main" val="10008"/>
                  </a:ext>
                </a:extLst>
              </a:tr>
              <a:tr h="179640">
                <a:tc>
                  <a:txBody>
                    <a:bodyPr/>
                    <a:lstStyle/>
                    <a:p>
                      <a:pPr>
                        <a:lnSpc>
                          <a:spcPct val="107000"/>
                        </a:lnSpc>
                        <a:spcAft>
                          <a:spcPts val="799"/>
                        </a:spcAft>
                      </a:pPr>
                      <a:r>
                        <a:rPr lang="pl-PL" sz="700" b="1" strike="noStrike" spc="-1">
                          <a:solidFill>
                            <a:srgbClr val="FC5252"/>
                          </a:solidFill>
                          <a:latin typeface="Calibri"/>
                          <a:ea typeface="Times New Roman"/>
                        </a:rPr>
                        <a:t>PODKARPACKIE</a:t>
                      </a:r>
                      <a:endParaRPr lang="pl-PL" sz="7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FC5252"/>
                      </a:solidFill>
                    </a:lnT>
                    <a:lnB w="12240">
                      <a:solidFill>
                        <a:srgbClr val="FC5252"/>
                      </a:solidFill>
                    </a:lnB>
                    <a:noFill/>
                  </a:tcPr>
                </a:tc>
                <a:tc>
                  <a:txBody>
                    <a:bodyPr/>
                    <a:lstStyle/>
                    <a:p>
                      <a:pPr algn="ctr">
                        <a:lnSpc>
                          <a:spcPct val="107000"/>
                        </a:lnSpc>
                        <a:spcAft>
                          <a:spcPts val="799"/>
                        </a:spcAft>
                      </a:pPr>
                      <a:r>
                        <a:rPr lang="pl-PL" sz="1000" b="1" i="1" strike="noStrike" spc="-1">
                          <a:solidFill>
                            <a:srgbClr val="000000"/>
                          </a:solidFill>
                          <a:latin typeface="Calibri"/>
                          <a:ea typeface="Times New Roman"/>
                        </a:rPr>
                        <a:t>9 072,1</a:t>
                      </a:r>
                      <a:endParaRPr lang="pl-PL" sz="10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FC5252"/>
                      </a:solidFill>
                    </a:lnT>
                    <a:lnB w="12240">
                      <a:solidFill>
                        <a:srgbClr val="FC5252"/>
                      </a:solidFill>
                    </a:lnB>
                    <a:noFill/>
                  </a:tcPr>
                </a:tc>
                <a:tc>
                  <a:txBody>
                    <a:bodyPr/>
                    <a:lstStyle/>
                    <a:p>
                      <a:pPr algn="ctr">
                        <a:lnSpc>
                          <a:spcPct val="107000"/>
                        </a:lnSpc>
                        <a:spcAft>
                          <a:spcPts val="799"/>
                        </a:spcAft>
                      </a:pPr>
                      <a:r>
                        <a:rPr lang="pl-PL" sz="900" b="1" strike="noStrike" spc="-1">
                          <a:solidFill>
                            <a:srgbClr val="000000"/>
                          </a:solidFill>
                          <a:latin typeface="Calibri"/>
                          <a:ea typeface="Times New Roman"/>
                        </a:rPr>
                        <a:t>2 453,1</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FC5252"/>
                      </a:solidFill>
                    </a:lnT>
                    <a:lnB w="12240">
                      <a:solidFill>
                        <a:srgbClr val="FC5252"/>
                      </a:solidFill>
                    </a:lnB>
                    <a:solidFill>
                      <a:srgbClr val="C6EFCE"/>
                    </a:solidFill>
                  </a:tcPr>
                </a:tc>
                <a:tc>
                  <a:txBody>
                    <a:bodyPr/>
                    <a:lstStyle/>
                    <a:p>
                      <a:pPr algn="ctr">
                        <a:lnSpc>
                          <a:spcPct val="107000"/>
                        </a:lnSpc>
                        <a:spcAft>
                          <a:spcPts val="799"/>
                        </a:spcAft>
                      </a:pPr>
                      <a:r>
                        <a:rPr lang="pl-PL" sz="900" b="1" strike="noStrike" spc="-1">
                          <a:solidFill>
                            <a:srgbClr val="192F51"/>
                          </a:solidFill>
                          <a:latin typeface="Calibri"/>
                          <a:ea typeface="Times New Roman"/>
                        </a:rPr>
                        <a:t>755,4</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FC5252"/>
                      </a:solidFill>
                    </a:lnT>
                    <a:lnB w="12240">
                      <a:solidFill>
                        <a:srgbClr val="FC5252"/>
                      </a:solidFill>
                    </a:lnB>
                    <a:noFill/>
                  </a:tcPr>
                </a:tc>
                <a:tc>
                  <a:txBody>
                    <a:bodyPr/>
                    <a:lstStyle/>
                    <a:p>
                      <a:pPr algn="ctr">
                        <a:lnSpc>
                          <a:spcPct val="107000"/>
                        </a:lnSpc>
                        <a:spcAft>
                          <a:spcPts val="799"/>
                        </a:spcAft>
                      </a:pPr>
                      <a:r>
                        <a:rPr lang="pl-PL" sz="900" b="1" strike="noStrike" spc="-1">
                          <a:solidFill>
                            <a:srgbClr val="192F51"/>
                          </a:solidFill>
                          <a:latin typeface="Calibri"/>
                          <a:ea typeface="Times New Roman"/>
                        </a:rPr>
                        <a:t>495,1</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FC5252"/>
                      </a:solidFill>
                    </a:lnT>
                    <a:lnB w="12240">
                      <a:solidFill>
                        <a:srgbClr val="FC5252"/>
                      </a:solidFill>
                    </a:lnB>
                    <a:noFill/>
                  </a:tcPr>
                </a:tc>
                <a:tc>
                  <a:txBody>
                    <a:bodyPr/>
                    <a:lstStyle/>
                    <a:p>
                      <a:pPr algn="ctr">
                        <a:lnSpc>
                          <a:spcPct val="107000"/>
                        </a:lnSpc>
                        <a:spcAft>
                          <a:spcPts val="799"/>
                        </a:spcAft>
                      </a:pPr>
                      <a:r>
                        <a:rPr lang="pl-PL" sz="900" b="1" strike="noStrike" spc="-1">
                          <a:solidFill>
                            <a:srgbClr val="000000"/>
                          </a:solidFill>
                          <a:latin typeface="Calibri"/>
                          <a:ea typeface="Times New Roman"/>
                        </a:rPr>
                        <a:t>1 587,7</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FC5252"/>
                      </a:solidFill>
                    </a:lnT>
                    <a:lnB w="12240">
                      <a:solidFill>
                        <a:srgbClr val="FC5252"/>
                      </a:solidFill>
                    </a:lnB>
                    <a:solidFill>
                      <a:srgbClr val="C6EFCE"/>
                    </a:solidFill>
                  </a:tcPr>
                </a:tc>
                <a:tc>
                  <a:txBody>
                    <a:bodyPr/>
                    <a:lstStyle/>
                    <a:p>
                      <a:pPr algn="ctr">
                        <a:lnSpc>
                          <a:spcPct val="107000"/>
                        </a:lnSpc>
                        <a:spcAft>
                          <a:spcPts val="799"/>
                        </a:spcAft>
                      </a:pPr>
                      <a:r>
                        <a:rPr lang="pl-PL" sz="900" b="1" strike="noStrike" spc="-1">
                          <a:solidFill>
                            <a:srgbClr val="192F51"/>
                          </a:solidFill>
                          <a:latin typeface="Calibri"/>
                          <a:ea typeface="Times New Roman"/>
                        </a:rPr>
                        <a:t>605,2</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FC5252"/>
                      </a:solidFill>
                    </a:lnT>
                    <a:lnB w="12240">
                      <a:solidFill>
                        <a:srgbClr val="FC5252"/>
                      </a:solidFill>
                    </a:lnB>
                    <a:noFill/>
                  </a:tcPr>
                </a:tc>
                <a:tc>
                  <a:txBody>
                    <a:bodyPr/>
                    <a:lstStyle/>
                    <a:p>
                      <a:pPr algn="ctr">
                        <a:lnSpc>
                          <a:spcPct val="107000"/>
                        </a:lnSpc>
                        <a:spcAft>
                          <a:spcPts val="799"/>
                        </a:spcAft>
                      </a:pPr>
                      <a:r>
                        <a:rPr lang="pl-PL" sz="900" b="1" strike="noStrike" spc="-1">
                          <a:solidFill>
                            <a:srgbClr val="192F51"/>
                          </a:solidFill>
                          <a:latin typeface="Calibri"/>
                          <a:ea typeface="Times New Roman"/>
                        </a:rPr>
                        <a:t>310,8</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FC5252"/>
                      </a:solidFill>
                    </a:lnT>
                    <a:lnB w="12240">
                      <a:solidFill>
                        <a:srgbClr val="FC5252"/>
                      </a:solidFill>
                    </a:lnB>
                    <a:noFill/>
                  </a:tcPr>
                </a:tc>
                <a:tc>
                  <a:txBody>
                    <a:bodyPr/>
                    <a:lstStyle/>
                    <a:p>
                      <a:pPr algn="ctr">
                        <a:lnSpc>
                          <a:spcPct val="107000"/>
                        </a:lnSpc>
                        <a:spcAft>
                          <a:spcPts val="799"/>
                        </a:spcAft>
                      </a:pPr>
                      <a:r>
                        <a:rPr lang="pl-PL" sz="900" b="1" strike="noStrike" spc="-1">
                          <a:solidFill>
                            <a:srgbClr val="192F51"/>
                          </a:solidFill>
                          <a:latin typeface="Calibri"/>
                          <a:ea typeface="Times New Roman"/>
                        </a:rPr>
                        <a:t>202,7</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FC5252"/>
                      </a:solidFill>
                    </a:lnT>
                    <a:lnB w="12240">
                      <a:solidFill>
                        <a:srgbClr val="FC5252"/>
                      </a:solidFill>
                    </a:lnB>
                    <a:noFill/>
                  </a:tcPr>
                </a:tc>
                <a:tc>
                  <a:txBody>
                    <a:bodyPr/>
                    <a:lstStyle/>
                    <a:p>
                      <a:pPr algn="ctr">
                        <a:lnSpc>
                          <a:spcPct val="107000"/>
                        </a:lnSpc>
                        <a:spcAft>
                          <a:spcPts val="799"/>
                        </a:spcAft>
                      </a:pPr>
                      <a:r>
                        <a:rPr lang="pl-PL" sz="900" b="1" strike="noStrike" spc="-1">
                          <a:solidFill>
                            <a:srgbClr val="192F51"/>
                          </a:solidFill>
                          <a:latin typeface="Calibri"/>
                          <a:ea typeface="Times New Roman"/>
                        </a:rPr>
                        <a:t>2 449,2</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FC5252"/>
                      </a:solidFill>
                    </a:lnT>
                    <a:lnB w="12240">
                      <a:solidFill>
                        <a:srgbClr val="FC5252"/>
                      </a:solidFill>
                    </a:lnB>
                    <a:noFill/>
                  </a:tcPr>
                </a:tc>
                <a:tc>
                  <a:txBody>
                    <a:bodyPr/>
                    <a:lstStyle/>
                    <a:p>
                      <a:pPr algn="ctr">
                        <a:lnSpc>
                          <a:spcPct val="107000"/>
                        </a:lnSpc>
                        <a:spcAft>
                          <a:spcPts val="799"/>
                        </a:spcAft>
                      </a:pPr>
                      <a:r>
                        <a:rPr lang="pl-PL" sz="900" b="1" strike="noStrike" spc="-1">
                          <a:solidFill>
                            <a:srgbClr val="192F51"/>
                          </a:solidFill>
                          <a:latin typeface="Calibri"/>
                          <a:ea typeface="Times New Roman"/>
                        </a:rPr>
                        <a:t>212,8</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FC5252"/>
                      </a:solidFill>
                    </a:lnT>
                    <a:lnB w="12240">
                      <a:solidFill>
                        <a:srgbClr val="FC5252"/>
                      </a:solidFill>
                    </a:lnB>
                    <a:noFill/>
                  </a:tcPr>
                </a:tc>
                <a:extLst>
                  <a:ext uri="{0D108BD9-81ED-4DB2-BD59-A6C34878D82A}">
                    <a16:rowId xmlns:a16="http://schemas.microsoft.com/office/drawing/2014/main" val="10009"/>
                  </a:ext>
                </a:extLst>
              </a:tr>
              <a:tr h="179640">
                <a:tc>
                  <a:txBody>
                    <a:bodyPr/>
                    <a:lstStyle/>
                    <a:p>
                      <a:pPr>
                        <a:lnSpc>
                          <a:spcPct val="107000"/>
                        </a:lnSpc>
                        <a:spcAft>
                          <a:spcPts val="799"/>
                        </a:spcAft>
                      </a:pPr>
                      <a:r>
                        <a:rPr lang="pl-PL" sz="700" b="1" strike="noStrike" spc="-1">
                          <a:solidFill>
                            <a:srgbClr val="000000"/>
                          </a:solidFill>
                          <a:latin typeface="Calibri"/>
                          <a:ea typeface="Times New Roman"/>
                        </a:rPr>
                        <a:t>PODLASKIE</a:t>
                      </a:r>
                      <a:endParaRPr lang="pl-PL" sz="7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FC5252"/>
                      </a:solidFill>
                    </a:lnT>
                    <a:lnB w="12240">
                      <a:solidFill>
                        <a:srgbClr val="000000"/>
                      </a:solidFill>
                    </a:lnB>
                    <a:noFill/>
                  </a:tcPr>
                </a:tc>
                <a:tc>
                  <a:txBody>
                    <a:bodyPr/>
                    <a:lstStyle/>
                    <a:p>
                      <a:pPr algn="ctr">
                        <a:lnSpc>
                          <a:spcPct val="107000"/>
                        </a:lnSpc>
                        <a:spcAft>
                          <a:spcPts val="799"/>
                        </a:spcAft>
                      </a:pPr>
                      <a:r>
                        <a:rPr lang="pl-PL" sz="1000" b="0" i="1" strike="noStrike" spc="-1">
                          <a:solidFill>
                            <a:srgbClr val="000000"/>
                          </a:solidFill>
                          <a:latin typeface="Calibri"/>
                          <a:ea typeface="Times New Roman"/>
                        </a:rPr>
                        <a:t>9 883,6</a:t>
                      </a:r>
                      <a:endParaRPr lang="pl-PL" sz="10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FC5252"/>
                      </a:solidFill>
                    </a:lnT>
                    <a:lnB w="12240">
                      <a:solidFill>
                        <a:srgbClr val="000000"/>
                      </a:solidFill>
                    </a:lnB>
                    <a:noFill/>
                  </a:tcPr>
                </a:tc>
                <a:tc>
                  <a:txBody>
                    <a:bodyPr/>
                    <a:lstStyle/>
                    <a:p>
                      <a:pPr algn="ctr">
                        <a:lnSpc>
                          <a:spcPct val="107000"/>
                        </a:lnSpc>
                        <a:spcAft>
                          <a:spcPts val="799"/>
                        </a:spcAft>
                      </a:pPr>
                      <a:r>
                        <a:rPr lang="pl-PL" sz="900" b="0" strike="noStrike" spc="-1">
                          <a:solidFill>
                            <a:srgbClr val="000000"/>
                          </a:solidFill>
                          <a:latin typeface="Calibri"/>
                          <a:ea typeface="Times New Roman"/>
                        </a:rPr>
                        <a:t>2 345,3</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FC5252"/>
                      </a:solidFill>
                    </a:lnT>
                    <a:lnB w="12240">
                      <a:solidFill>
                        <a:srgbClr val="000000"/>
                      </a:solidFill>
                    </a:lnB>
                    <a:solidFill>
                      <a:srgbClr val="C6EFCE"/>
                    </a:solidFill>
                  </a:tcPr>
                </a:tc>
                <a:tc>
                  <a:txBody>
                    <a:bodyPr/>
                    <a:lstStyle/>
                    <a:p>
                      <a:pPr algn="ctr">
                        <a:lnSpc>
                          <a:spcPct val="107000"/>
                        </a:lnSpc>
                        <a:spcAft>
                          <a:spcPts val="799"/>
                        </a:spcAft>
                      </a:pPr>
                      <a:r>
                        <a:rPr lang="pl-PL" sz="900" b="0" strike="noStrike" spc="-1">
                          <a:solidFill>
                            <a:srgbClr val="192F51"/>
                          </a:solidFill>
                          <a:latin typeface="Calibri"/>
                          <a:ea typeface="Times New Roman"/>
                        </a:rPr>
                        <a:t>744,1</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FC5252"/>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579,6</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FC5252"/>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1 534,7</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FC5252"/>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550,1</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FC5252"/>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217,4</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FC5252"/>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200,5</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FC5252"/>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3 619,6</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FC5252"/>
                      </a:solidFill>
                    </a:lnT>
                    <a:lnB w="12240">
                      <a:solidFill>
                        <a:srgbClr val="000000"/>
                      </a:solidFill>
                    </a:lnB>
                    <a:noFill/>
                  </a:tcPr>
                </a:tc>
                <a:tc>
                  <a:txBody>
                    <a:bodyPr/>
                    <a:lstStyle/>
                    <a:p>
                      <a:pPr algn="ctr">
                        <a:lnSpc>
                          <a:spcPct val="107000"/>
                        </a:lnSpc>
                        <a:spcAft>
                          <a:spcPts val="799"/>
                        </a:spcAft>
                      </a:pPr>
                      <a:r>
                        <a:rPr lang="pl-PL" sz="900" b="0" strike="noStrike" spc="-1">
                          <a:solidFill>
                            <a:srgbClr val="000000"/>
                          </a:solidFill>
                          <a:latin typeface="Calibri"/>
                          <a:ea typeface="Times New Roman"/>
                        </a:rPr>
                        <a:t>92,1</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FC5252"/>
                      </a:solidFill>
                    </a:lnT>
                    <a:lnB w="12240">
                      <a:solidFill>
                        <a:srgbClr val="000000"/>
                      </a:solidFill>
                    </a:lnB>
                    <a:solidFill>
                      <a:srgbClr val="FFC7CE"/>
                    </a:solidFill>
                  </a:tcPr>
                </a:tc>
                <a:extLst>
                  <a:ext uri="{0D108BD9-81ED-4DB2-BD59-A6C34878D82A}">
                    <a16:rowId xmlns:a16="http://schemas.microsoft.com/office/drawing/2014/main" val="10010"/>
                  </a:ext>
                </a:extLst>
              </a:tr>
              <a:tr h="179640">
                <a:tc>
                  <a:txBody>
                    <a:bodyPr/>
                    <a:lstStyle/>
                    <a:p>
                      <a:pPr>
                        <a:lnSpc>
                          <a:spcPct val="107000"/>
                        </a:lnSpc>
                        <a:spcAft>
                          <a:spcPts val="799"/>
                        </a:spcAft>
                      </a:pPr>
                      <a:r>
                        <a:rPr lang="pl-PL" sz="700" b="1" strike="noStrike" spc="-1">
                          <a:solidFill>
                            <a:srgbClr val="000000"/>
                          </a:solidFill>
                          <a:latin typeface="Calibri"/>
                          <a:ea typeface="Times New Roman"/>
                        </a:rPr>
                        <a:t>POMORSKIE</a:t>
                      </a:r>
                      <a:endParaRPr lang="pl-PL" sz="7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1000" b="0" i="1" strike="noStrike" spc="-1">
                          <a:solidFill>
                            <a:srgbClr val="192F51"/>
                          </a:solidFill>
                          <a:latin typeface="Calibri"/>
                          <a:ea typeface="Times New Roman"/>
                        </a:rPr>
                        <a:t>8 117,4</a:t>
                      </a:r>
                      <a:endParaRPr lang="pl-PL" sz="10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1 511,2</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629,1</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537,1</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1 130,1</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000000"/>
                          </a:solidFill>
                          <a:latin typeface="Calibri"/>
                          <a:ea typeface="Times New Roman"/>
                        </a:rPr>
                        <a:t>889,1</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C6EFCE"/>
                    </a:solidFill>
                  </a:tcPr>
                </a:tc>
                <a:tc>
                  <a:txBody>
                    <a:bodyPr/>
                    <a:lstStyle/>
                    <a:p>
                      <a:pPr algn="ctr">
                        <a:lnSpc>
                          <a:spcPct val="107000"/>
                        </a:lnSpc>
                        <a:spcAft>
                          <a:spcPts val="799"/>
                        </a:spcAft>
                      </a:pPr>
                      <a:r>
                        <a:rPr lang="pl-PL" sz="900" b="0" strike="noStrike" spc="-1">
                          <a:solidFill>
                            <a:srgbClr val="000000"/>
                          </a:solidFill>
                          <a:latin typeface="Calibri"/>
                          <a:ea typeface="Times New Roman"/>
                        </a:rPr>
                        <a:t>150,2</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FFC7CE"/>
                    </a:solidFill>
                  </a:tcPr>
                </a:tc>
                <a:tc>
                  <a:txBody>
                    <a:bodyPr/>
                    <a:lstStyle/>
                    <a:p>
                      <a:pPr algn="ctr">
                        <a:lnSpc>
                          <a:spcPct val="107000"/>
                        </a:lnSpc>
                        <a:spcAft>
                          <a:spcPts val="799"/>
                        </a:spcAft>
                      </a:pPr>
                      <a:r>
                        <a:rPr lang="pl-PL" sz="900" b="0" strike="noStrike" spc="-1">
                          <a:solidFill>
                            <a:srgbClr val="192F51"/>
                          </a:solidFill>
                          <a:latin typeface="Calibri"/>
                          <a:ea typeface="Times New Roman"/>
                        </a:rPr>
                        <a:t>158,6</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2 914,6</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197,4</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1"/>
                  </a:ext>
                </a:extLst>
              </a:tr>
              <a:tr h="179640">
                <a:tc>
                  <a:txBody>
                    <a:bodyPr/>
                    <a:lstStyle/>
                    <a:p>
                      <a:pPr>
                        <a:lnSpc>
                          <a:spcPct val="107000"/>
                        </a:lnSpc>
                        <a:spcAft>
                          <a:spcPts val="799"/>
                        </a:spcAft>
                      </a:pPr>
                      <a:r>
                        <a:rPr lang="pl-PL" sz="700" b="1" strike="noStrike" spc="-1">
                          <a:solidFill>
                            <a:srgbClr val="000000"/>
                          </a:solidFill>
                          <a:latin typeface="Calibri"/>
                          <a:ea typeface="Times New Roman"/>
                        </a:rPr>
                        <a:t>ŚLĄSKIE</a:t>
                      </a:r>
                      <a:endParaRPr lang="pl-PL" sz="7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1000" b="0" i="1" strike="noStrike" spc="-1">
                          <a:solidFill>
                            <a:srgbClr val="192F51"/>
                          </a:solidFill>
                          <a:latin typeface="Calibri"/>
                          <a:ea typeface="Times New Roman"/>
                        </a:rPr>
                        <a:t>7 335,7</a:t>
                      </a:r>
                      <a:endParaRPr lang="pl-PL" sz="10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chemeClr val="accent2">
                        <a:lumMod val="20000"/>
                        <a:lumOff val="80000"/>
                      </a:schemeClr>
                    </a:solidFill>
                  </a:tcPr>
                </a:tc>
                <a:tc>
                  <a:txBody>
                    <a:bodyPr/>
                    <a:lstStyle/>
                    <a:p>
                      <a:pPr algn="ctr">
                        <a:lnSpc>
                          <a:spcPct val="107000"/>
                        </a:lnSpc>
                        <a:spcAft>
                          <a:spcPts val="799"/>
                        </a:spcAft>
                      </a:pPr>
                      <a:r>
                        <a:rPr lang="pl-PL" sz="900" b="0" strike="noStrike" spc="-1">
                          <a:solidFill>
                            <a:srgbClr val="192F51"/>
                          </a:solidFill>
                          <a:latin typeface="Calibri"/>
                          <a:ea typeface="Times New Roman"/>
                        </a:rPr>
                        <a:t>1 333,2</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720,1</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536,5</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000000"/>
                          </a:solidFill>
                          <a:latin typeface="Calibri"/>
                          <a:ea typeface="Times New Roman"/>
                        </a:rPr>
                        <a:t>1 123,8</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FFC7CE"/>
                    </a:solidFill>
                  </a:tcPr>
                </a:tc>
                <a:tc>
                  <a:txBody>
                    <a:bodyPr/>
                    <a:lstStyle/>
                    <a:p>
                      <a:pPr algn="ctr">
                        <a:lnSpc>
                          <a:spcPct val="107000"/>
                        </a:lnSpc>
                        <a:spcAft>
                          <a:spcPts val="799"/>
                        </a:spcAft>
                      </a:pPr>
                      <a:r>
                        <a:rPr lang="pl-PL" sz="900" b="0" strike="noStrike" spc="-1">
                          <a:solidFill>
                            <a:srgbClr val="192F51"/>
                          </a:solidFill>
                          <a:latin typeface="Calibri"/>
                          <a:ea typeface="Times New Roman"/>
                        </a:rPr>
                        <a:t>604,6</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000000"/>
                          </a:solidFill>
                          <a:latin typeface="Calibri"/>
                          <a:ea typeface="Times New Roman"/>
                        </a:rPr>
                        <a:t>166,7</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FFC7CE"/>
                    </a:solidFill>
                  </a:tcPr>
                </a:tc>
                <a:tc>
                  <a:txBody>
                    <a:bodyPr/>
                    <a:lstStyle/>
                    <a:p>
                      <a:pPr algn="ctr">
                        <a:lnSpc>
                          <a:spcPct val="107000"/>
                        </a:lnSpc>
                        <a:spcAft>
                          <a:spcPts val="799"/>
                        </a:spcAft>
                      </a:pPr>
                      <a:r>
                        <a:rPr lang="pl-PL" sz="900" b="0" strike="noStrike" spc="-1">
                          <a:solidFill>
                            <a:srgbClr val="000000"/>
                          </a:solidFill>
                          <a:latin typeface="Calibri"/>
                          <a:ea typeface="Times New Roman"/>
                        </a:rPr>
                        <a:t>144,4</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FFC7CE"/>
                    </a:solidFill>
                  </a:tcPr>
                </a:tc>
                <a:tc>
                  <a:txBody>
                    <a:bodyPr/>
                    <a:lstStyle/>
                    <a:p>
                      <a:pPr algn="ctr">
                        <a:lnSpc>
                          <a:spcPct val="107000"/>
                        </a:lnSpc>
                        <a:spcAft>
                          <a:spcPts val="799"/>
                        </a:spcAft>
                      </a:pPr>
                      <a:r>
                        <a:rPr lang="pl-PL" sz="900" b="0" strike="noStrike" spc="-1">
                          <a:solidFill>
                            <a:srgbClr val="192F51"/>
                          </a:solidFill>
                          <a:latin typeface="Calibri"/>
                          <a:ea typeface="Times New Roman"/>
                        </a:rPr>
                        <a:t>2 586,3</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000000"/>
                          </a:solidFill>
                          <a:latin typeface="Calibri"/>
                          <a:ea typeface="Times New Roman"/>
                        </a:rPr>
                        <a:t>120,3</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FFC7CE"/>
                    </a:solidFill>
                  </a:tcPr>
                </a:tc>
                <a:extLst>
                  <a:ext uri="{0D108BD9-81ED-4DB2-BD59-A6C34878D82A}">
                    <a16:rowId xmlns:a16="http://schemas.microsoft.com/office/drawing/2014/main" val="10012"/>
                  </a:ext>
                </a:extLst>
              </a:tr>
              <a:tr h="179640">
                <a:tc>
                  <a:txBody>
                    <a:bodyPr/>
                    <a:lstStyle/>
                    <a:p>
                      <a:pPr>
                        <a:lnSpc>
                          <a:spcPct val="107000"/>
                        </a:lnSpc>
                        <a:spcAft>
                          <a:spcPts val="799"/>
                        </a:spcAft>
                      </a:pPr>
                      <a:r>
                        <a:rPr lang="pl-PL" sz="700" b="1" strike="noStrike" spc="-1">
                          <a:solidFill>
                            <a:srgbClr val="000000"/>
                          </a:solidFill>
                          <a:latin typeface="Calibri"/>
                          <a:ea typeface="Times New Roman"/>
                        </a:rPr>
                        <a:t>ŚWIĘTOKRZYSKIE</a:t>
                      </a:r>
                      <a:endParaRPr lang="pl-PL" sz="7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1000" b="0" i="1" strike="noStrike" spc="-1">
                          <a:solidFill>
                            <a:srgbClr val="192F51"/>
                          </a:solidFill>
                          <a:latin typeface="Calibri"/>
                          <a:ea typeface="Times New Roman"/>
                        </a:rPr>
                        <a:t>8 865,3</a:t>
                      </a:r>
                      <a:endParaRPr lang="pl-PL" sz="10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1 808,8</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000000"/>
                          </a:solidFill>
                          <a:latin typeface="Calibri"/>
                          <a:ea typeface="Times New Roman"/>
                        </a:rPr>
                        <a:t>943,5</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C6EFCE"/>
                    </a:solidFill>
                  </a:tcPr>
                </a:tc>
                <a:tc>
                  <a:txBody>
                    <a:bodyPr/>
                    <a:lstStyle/>
                    <a:p>
                      <a:pPr algn="ctr">
                        <a:lnSpc>
                          <a:spcPct val="107000"/>
                        </a:lnSpc>
                        <a:spcAft>
                          <a:spcPts val="799"/>
                        </a:spcAft>
                      </a:pPr>
                      <a:r>
                        <a:rPr lang="pl-PL" sz="900" b="0" strike="noStrike" spc="-1">
                          <a:solidFill>
                            <a:srgbClr val="192F51"/>
                          </a:solidFill>
                          <a:latin typeface="Calibri"/>
                          <a:ea typeface="Times New Roman"/>
                        </a:rPr>
                        <a:t>474,2</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000000"/>
                          </a:solidFill>
                          <a:latin typeface="Calibri"/>
                          <a:ea typeface="Times New Roman"/>
                        </a:rPr>
                        <a:t>1 662,8</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C6EFCE"/>
                    </a:solidFill>
                  </a:tcPr>
                </a:tc>
                <a:tc>
                  <a:txBody>
                    <a:bodyPr/>
                    <a:lstStyle/>
                    <a:p>
                      <a:pPr algn="ctr">
                        <a:lnSpc>
                          <a:spcPct val="107000"/>
                        </a:lnSpc>
                        <a:spcAft>
                          <a:spcPts val="799"/>
                        </a:spcAft>
                      </a:pPr>
                      <a:r>
                        <a:rPr lang="pl-PL" sz="900" b="0" strike="noStrike" spc="-1">
                          <a:solidFill>
                            <a:srgbClr val="192F51"/>
                          </a:solidFill>
                          <a:latin typeface="Calibri"/>
                          <a:ea typeface="Times New Roman"/>
                        </a:rPr>
                        <a:t>648,2</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314,8</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205,6</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2 297,7</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000000"/>
                          </a:solidFill>
                          <a:latin typeface="Calibri"/>
                          <a:ea typeface="Times New Roman"/>
                        </a:rPr>
                        <a:t>509,7</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C6EFCE"/>
                    </a:solidFill>
                  </a:tcPr>
                </a:tc>
                <a:extLst>
                  <a:ext uri="{0D108BD9-81ED-4DB2-BD59-A6C34878D82A}">
                    <a16:rowId xmlns:a16="http://schemas.microsoft.com/office/drawing/2014/main" val="10013"/>
                  </a:ext>
                </a:extLst>
              </a:tr>
              <a:tr h="179640">
                <a:tc>
                  <a:txBody>
                    <a:bodyPr/>
                    <a:lstStyle/>
                    <a:p>
                      <a:pPr>
                        <a:lnSpc>
                          <a:spcPct val="107000"/>
                        </a:lnSpc>
                        <a:spcAft>
                          <a:spcPts val="799"/>
                        </a:spcAft>
                      </a:pPr>
                      <a:r>
                        <a:rPr lang="pl-PL" sz="700" b="1" strike="noStrike" spc="-1">
                          <a:solidFill>
                            <a:srgbClr val="000000"/>
                          </a:solidFill>
                          <a:latin typeface="Calibri"/>
                          <a:ea typeface="Times New Roman"/>
                        </a:rPr>
                        <a:t>WARM.-MAZURSKIE</a:t>
                      </a:r>
                      <a:endParaRPr lang="pl-PL" sz="7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1000" b="0" i="1" strike="noStrike" spc="-1">
                          <a:solidFill>
                            <a:srgbClr val="000000"/>
                          </a:solidFill>
                          <a:latin typeface="Calibri"/>
                          <a:ea typeface="Times New Roman"/>
                        </a:rPr>
                        <a:t>12 030,2</a:t>
                      </a:r>
                      <a:endParaRPr lang="pl-PL" sz="10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C8FCCE"/>
                    </a:solidFill>
                  </a:tcPr>
                </a:tc>
                <a:tc>
                  <a:txBody>
                    <a:bodyPr/>
                    <a:lstStyle/>
                    <a:p>
                      <a:pPr algn="ctr">
                        <a:lnSpc>
                          <a:spcPct val="107000"/>
                        </a:lnSpc>
                        <a:spcAft>
                          <a:spcPts val="799"/>
                        </a:spcAft>
                      </a:pPr>
                      <a:r>
                        <a:rPr lang="pl-PL" sz="900" b="0" strike="noStrike" spc="-1">
                          <a:solidFill>
                            <a:srgbClr val="000000"/>
                          </a:solidFill>
                          <a:latin typeface="Calibri"/>
                          <a:ea typeface="Times New Roman"/>
                        </a:rPr>
                        <a:t>2 250,0</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C6EFCE"/>
                    </a:solidFill>
                  </a:tcPr>
                </a:tc>
                <a:tc>
                  <a:txBody>
                    <a:bodyPr/>
                    <a:lstStyle/>
                    <a:p>
                      <a:pPr algn="ctr">
                        <a:lnSpc>
                          <a:spcPct val="107000"/>
                        </a:lnSpc>
                        <a:spcAft>
                          <a:spcPts val="799"/>
                        </a:spcAft>
                      </a:pPr>
                      <a:r>
                        <a:rPr lang="pl-PL" sz="900" b="0" strike="noStrike" spc="-1">
                          <a:solidFill>
                            <a:srgbClr val="192F51"/>
                          </a:solidFill>
                          <a:latin typeface="Calibri"/>
                          <a:ea typeface="Times New Roman"/>
                        </a:rPr>
                        <a:t>770,1</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000000"/>
                          </a:solidFill>
                          <a:latin typeface="Calibri"/>
                          <a:ea typeface="Times New Roman"/>
                        </a:rPr>
                        <a:t>664,4</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C6EFCE"/>
                    </a:solidFill>
                  </a:tcPr>
                </a:tc>
                <a:tc>
                  <a:txBody>
                    <a:bodyPr/>
                    <a:lstStyle/>
                    <a:p>
                      <a:pPr algn="ctr">
                        <a:lnSpc>
                          <a:spcPct val="107000"/>
                        </a:lnSpc>
                        <a:spcAft>
                          <a:spcPts val="799"/>
                        </a:spcAft>
                      </a:pPr>
                      <a:r>
                        <a:rPr lang="pl-PL" sz="900" b="0" strike="noStrike" spc="-1">
                          <a:solidFill>
                            <a:srgbClr val="000000"/>
                          </a:solidFill>
                          <a:latin typeface="Calibri"/>
                          <a:ea typeface="Times New Roman"/>
                        </a:rPr>
                        <a:t>1 644,4</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C6EFCE"/>
                    </a:solidFill>
                  </a:tcPr>
                </a:tc>
                <a:tc>
                  <a:txBody>
                    <a:bodyPr/>
                    <a:lstStyle/>
                    <a:p>
                      <a:pPr algn="ctr">
                        <a:lnSpc>
                          <a:spcPct val="107000"/>
                        </a:lnSpc>
                        <a:spcAft>
                          <a:spcPts val="799"/>
                        </a:spcAft>
                      </a:pPr>
                      <a:r>
                        <a:rPr lang="pl-PL" sz="900" b="0" strike="noStrike" spc="-1">
                          <a:solidFill>
                            <a:srgbClr val="192F51"/>
                          </a:solidFill>
                          <a:latin typeface="Calibri"/>
                          <a:ea typeface="Times New Roman"/>
                        </a:rPr>
                        <a:t>620,9</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000000"/>
                          </a:solidFill>
                          <a:latin typeface="Calibri"/>
                          <a:ea typeface="Times New Roman"/>
                        </a:rPr>
                        <a:t>365,2</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C6EFCE"/>
                    </a:solidFill>
                  </a:tcPr>
                </a:tc>
                <a:tc>
                  <a:txBody>
                    <a:bodyPr/>
                    <a:lstStyle/>
                    <a:p>
                      <a:pPr algn="ctr">
                        <a:lnSpc>
                          <a:spcPct val="107000"/>
                        </a:lnSpc>
                        <a:spcAft>
                          <a:spcPts val="799"/>
                        </a:spcAft>
                      </a:pPr>
                      <a:r>
                        <a:rPr lang="pl-PL" sz="900" b="0" strike="noStrike" spc="-1">
                          <a:solidFill>
                            <a:srgbClr val="000000"/>
                          </a:solidFill>
                          <a:latin typeface="Calibri"/>
                          <a:ea typeface="Times New Roman"/>
                        </a:rPr>
                        <a:t>234,5</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C6EFCE"/>
                    </a:solidFill>
                  </a:tcPr>
                </a:tc>
                <a:tc>
                  <a:txBody>
                    <a:bodyPr/>
                    <a:lstStyle/>
                    <a:p>
                      <a:pPr algn="ctr">
                        <a:lnSpc>
                          <a:spcPct val="107000"/>
                        </a:lnSpc>
                        <a:spcAft>
                          <a:spcPts val="799"/>
                        </a:spcAft>
                      </a:pPr>
                      <a:r>
                        <a:rPr lang="pl-PL" sz="900" b="0" strike="noStrike" spc="-1">
                          <a:solidFill>
                            <a:srgbClr val="000000"/>
                          </a:solidFill>
                          <a:latin typeface="Calibri"/>
                          <a:ea typeface="Times New Roman"/>
                        </a:rPr>
                        <a:t>5 134,6</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C6EFCE"/>
                    </a:solidFill>
                  </a:tcPr>
                </a:tc>
                <a:tc>
                  <a:txBody>
                    <a:bodyPr/>
                    <a:lstStyle/>
                    <a:p>
                      <a:pPr algn="ctr">
                        <a:lnSpc>
                          <a:spcPct val="107000"/>
                        </a:lnSpc>
                        <a:spcAft>
                          <a:spcPts val="799"/>
                        </a:spcAft>
                      </a:pPr>
                      <a:r>
                        <a:rPr lang="pl-PL" sz="900" b="0" strike="noStrike" spc="-1">
                          <a:solidFill>
                            <a:srgbClr val="000000"/>
                          </a:solidFill>
                          <a:latin typeface="Calibri"/>
                          <a:ea typeface="Times New Roman"/>
                        </a:rPr>
                        <a:t>346,1</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C6EFCE"/>
                    </a:solidFill>
                  </a:tcPr>
                </a:tc>
                <a:extLst>
                  <a:ext uri="{0D108BD9-81ED-4DB2-BD59-A6C34878D82A}">
                    <a16:rowId xmlns:a16="http://schemas.microsoft.com/office/drawing/2014/main" val="10014"/>
                  </a:ext>
                </a:extLst>
              </a:tr>
              <a:tr h="179640">
                <a:tc>
                  <a:txBody>
                    <a:bodyPr/>
                    <a:lstStyle/>
                    <a:p>
                      <a:pPr>
                        <a:lnSpc>
                          <a:spcPct val="107000"/>
                        </a:lnSpc>
                        <a:spcAft>
                          <a:spcPts val="799"/>
                        </a:spcAft>
                      </a:pPr>
                      <a:r>
                        <a:rPr lang="pl-PL" sz="700" b="1" strike="noStrike" spc="-1">
                          <a:solidFill>
                            <a:srgbClr val="000000"/>
                          </a:solidFill>
                          <a:latin typeface="Calibri"/>
                          <a:ea typeface="Times New Roman"/>
                        </a:rPr>
                        <a:t>WIELKOPOLSKIE</a:t>
                      </a:r>
                      <a:endParaRPr lang="pl-PL" sz="7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1000" b="0" i="1" strike="noStrike" spc="-1">
                          <a:solidFill>
                            <a:srgbClr val="192F51"/>
                          </a:solidFill>
                          <a:latin typeface="Calibri"/>
                          <a:ea typeface="Times New Roman"/>
                        </a:rPr>
                        <a:t>6 055,5</a:t>
                      </a:r>
                      <a:endParaRPr lang="pl-PL" sz="10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chemeClr val="accent2">
                        <a:lumMod val="20000"/>
                        <a:lumOff val="80000"/>
                      </a:schemeClr>
                    </a:solidFill>
                  </a:tcPr>
                </a:tc>
                <a:tc>
                  <a:txBody>
                    <a:bodyPr/>
                    <a:lstStyle/>
                    <a:p>
                      <a:pPr algn="ctr">
                        <a:lnSpc>
                          <a:spcPct val="107000"/>
                        </a:lnSpc>
                        <a:spcAft>
                          <a:spcPts val="799"/>
                        </a:spcAft>
                      </a:pPr>
                      <a:r>
                        <a:rPr lang="pl-PL" sz="900" b="0" strike="noStrike" spc="-1">
                          <a:solidFill>
                            <a:srgbClr val="192F51"/>
                          </a:solidFill>
                          <a:latin typeface="Calibri"/>
                          <a:ea typeface="Times New Roman"/>
                        </a:rPr>
                        <a:t>1 375,1</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579,7</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000000"/>
                          </a:solidFill>
                          <a:latin typeface="Calibri"/>
                          <a:ea typeface="Times New Roman"/>
                        </a:rPr>
                        <a:t>466,8</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FFC7CE"/>
                    </a:solidFill>
                  </a:tcPr>
                </a:tc>
                <a:tc>
                  <a:txBody>
                    <a:bodyPr/>
                    <a:lstStyle/>
                    <a:p>
                      <a:pPr algn="ctr">
                        <a:lnSpc>
                          <a:spcPct val="107000"/>
                        </a:lnSpc>
                        <a:spcAft>
                          <a:spcPts val="799"/>
                        </a:spcAft>
                      </a:pPr>
                      <a:r>
                        <a:rPr lang="pl-PL" sz="900" b="0" strike="noStrike" spc="-1">
                          <a:solidFill>
                            <a:srgbClr val="000000"/>
                          </a:solidFill>
                          <a:latin typeface="Calibri"/>
                          <a:ea typeface="Times New Roman"/>
                        </a:rPr>
                        <a:t>1 022,0</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FFC7CE"/>
                    </a:solidFill>
                  </a:tcPr>
                </a:tc>
                <a:tc>
                  <a:txBody>
                    <a:bodyPr/>
                    <a:lstStyle/>
                    <a:p>
                      <a:pPr algn="ctr">
                        <a:lnSpc>
                          <a:spcPct val="107000"/>
                        </a:lnSpc>
                        <a:spcAft>
                          <a:spcPts val="799"/>
                        </a:spcAft>
                      </a:pPr>
                      <a:r>
                        <a:rPr lang="pl-PL" sz="900" b="0" strike="noStrike" spc="-1">
                          <a:solidFill>
                            <a:srgbClr val="000000"/>
                          </a:solidFill>
                          <a:latin typeface="Calibri"/>
                          <a:ea typeface="Times New Roman"/>
                        </a:rPr>
                        <a:t>459,8</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FFC7CE"/>
                    </a:solidFill>
                  </a:tcPr>
                </a:tc>
                <a:tc>
                  <a:txBody>
                    <a:bodyPr/>
                    <a:lstStyle/>
                    <a:p>
                      <a:pPr algn="ctr">
                        <a:lnSpc>
                          <a:spcPct val="107000"/>
                        </a:lnSpc>
                        <a:spcAft>
                          <a:spcPts val="799"/>
                        </a:spcAft>
                      </a:pPr>
                      <a:r>
                        <a:rPr lang="pl-PL" sz="900" b="0" strike="noStrike" spc="-1">
                          <a:solidFill>
                            <a:srgbClr val="000000"/>
                          </a:solidFill>
                          <a:latin typeface="Calibri"/>
                          <a:ea typeface="Times New Roman"/>
                        </a:rPr>
                        <a:t>182,3</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FFC7CE"/>
                    </a:solidFill>
                  </a:tcPr>
                </a:tc>
                <a:tc>
                  <a:txBody>
                    <a:bodyPr/>
                    <a:lstStyle/>
                    <a:p>
                      <a:pPr algn="ctr">
                        <a:lnSpc>
                          <a:spcPct val="107000"/>
                        </a:lnSpc>
                        <a:spcAft>
                          <a:spcPts val="799"/>
                        </a:spcAft>
                      </a:pPr>
                      <a:r>
                        <a:rPr lang="pl-PL" sz="900" b="0" strike="noStrike" spc="-1">
                          <a:solidFill>
                            <a:srgbClr val="000000"/>
                          </a:solidFill>
                          <a:latin typeface="Calibri"/>
                          <a:ea typeface="Times New Roman"/>
                        </a:rPr>
                        <a:t>114,5</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FFC7CE"/>
                    </a:solidFill>
                  </a:tcPr>
                </a:tc>
                <a:tc>
                  <a:txBody>
                    <a:bodyPr/>
                    <a:lstStyle/>
                    <a:p>
                      <a:pPr algn="ctr">
                        <a:lnSpc>
                          <a:spcPct val="107000"/>
                        </a:lnSpc>
                        <a:spcAft>
                          <a:spcPts val="799"/>
                        </a:spcAft>
                      </a:pPr>
                      <a:r>
                        <a:rPr lang="pl-PL" sz="900" b="0" strike="noStrike" spc="-1">
                          <a:solidFill>
                            <a:srgbClr val="000000"/>
                          </a:solidFill>
                          <a:latin typeface="Calibri"/>
                          <a:ea typeface="Times New Roman"/>
                        </a:rPr>
                        <a:t>1 704,3</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FFC7CE"/>
                    </a:solidFill>
                  </a:tcPr>
                </a:tc>
                <a:tc>
                  <a:txBody>
                    <a:bodyPr/>
                    <a:lstStyle/>
                    <a:p>
                      <a:pPr algn="ctr">
                        <a:lnSpc>
                          <a:spcPct val="107000"/>
                        </a:lnSpc>
                        <a:spcAft>
                          <a:spcPts val="799"/>
                        </a:spcAft>
                      </a:pPr>
                      <a:r>
                        <a:rPr lang="pl-PL" sz="900" b="0" strike="noStrike" spc="-1">
                          <a:solidFill>
                            <a:srgbClr val="000000"/>
                          </a:solidFill>
                          <a:latin typeface="Calibri"/>
                          <a:ea typeface="Times New Roman"/>
                        </a:rPr>
                        <a:t>151,1</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FFC7CE"/>
                    </a:solidFill>
                  </a:tcPr>
                </a:tc>
                <a:extLst>
                  <a:ext uri="{0D108BD9-81ED-4DB2-BD59-A6C34878D82A}">
                    <a16:rowId xmlns:a16="http://schemas.microsoft.com/office/drawing/2014/main" val="10015"/>
                  </a:ext>
                </a:extLst>
              </a:tr>
              <a:tr h="179640">
                <a:tc>
                  <a:txBody>
                    <a:bodyPr/>
                    <a:lstStyle/>
                    <a:p>
                      <a:pPr>
                        <a:lnSpc>
                          <a:spcPct val="107000"/>
                        </a:lnSpc>
                        <a:spcAft>
                          <a:spcPts val="799"/>
                        </a:spcAft>
                      </a:pPr>
                      <a:r>
                        <a:rPr lang="pl-PL" sz="700" b="1" strike="noStrike" spc="-1">
                          <a:solidFill>
                            <a:srgbClr val="000000"/>
                          </a:solidFill>
                          <a:latin typeface="Calibri"/>
                          <a:ea typeface="Times New Roman"/>
                        </a:rPr>
                        <a:t>ZACHODNIOPOMORSKIE</a:t>
                      </a:r>
                      <a:endParaRPr lang="pl-PL" sz="7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1000" b="0" i="1" strike="noStrike" spc="-1">
                          <a:solidFill>
                            <a:srgbClr val="000000"/>
                          </a:solidFill>
                          <a:latin typeface="Calibri"/>
                          <a:ea typeface="Times New Roman"/>
                        </a:rPr>
                        <a:t>10 001,9</a:t>
                      </a:r>
                      <a:endParaRPr lang="pl-PL" sz="10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C8FCCE"/>
                    </a:solidFill>
                  </a:tcPr>
                </a:tc>
                <a:tc>
                  <a:txBody>
                    <a:bodyPr/>
                    <a:lstStyle/>
                    <a:p>
                      <a:pPr algn="ctr">
                        <a:lnSpc>
                          <a:spcPct val="107000"/>
                        </a:lnSpc>
                        <a:spcAft>
                          <a:spcPts val="799"/>
                        </a:spcAft>
                      </a:pPr>
                      <a:r>
                        <a:rPr lang="pl-PL" sz="900" b="0" strike="noStrike" spc="-1">
                          <a:solidFill>
                            <a:srgbClr val="000000"/>
                          </a:solidFill>
                          <a:latin typeface="Calibri"/>
                          <a:ea typeface="Times New Roman"/>
                        </a:rPr>
                        <a:t>1 090,5</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FFC7CE"/>
                    </a:solidFill>
                  </a:tcPr>
                </a:tc>
                <a:tc>
                  <a:txBody>
                    <a:bodyPr/>
                    <a:lstStyle/>
                    <a:p>
                      <a:pPr algn="ctr">
                        <a:lnSpc>
                          <a:spcPct val="107000"/>
                        </a:lnSpc>
                        <a:spcAft>
                          <a:spcPts val="799"/>
                        </a:spcAft>
                      </a:pPr>
                      <a:r>
                        <a:rPr lang="pl-PL" sz="900" b="0" strike="noStrike" spc="-1">
                          <a:solidFill>
                            <a:srgbClr val="192F51"/>
                          </a:solidFill>
                          <a:latin typeface="Calibri"/>
                          <a:ea typeface="Times New Roman"/>
                        </a:rPr>
                        <a:t>875,3</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480,3</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1 219,0</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579,7</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228,6</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192F51"/>
                          </a:solidFill>
                          <a:latin typeface="Calibri"/>
                          <a:ea typeface="Times New Roman"/>
                        </a:rPr>
                        <a:t>183,4</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900" b="0" strike="noStrike" spc="-1">
                          <a:solidFill>
                            <a:srgbClr val="000000"/>
                          </a:solidFill>
                          <a:latin typeface="Calibri"/>
                          <a:ea typeface="Times New Roman"/>
                        </a:rPr>
                        <a:t>5 003,1</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solidFill>
                      <a:srgbClr val="C6EFCE"/>
                    </a:solidFill>
                  </a:tcPr>
                </a:tc>
                <a:tc>
                  <a:txBody>
                    <a:bodyPr/>
                    <a:lstStyle/>
                    <a:p>
                      <a:pPr algn="ctr">
                        <a:lnSpc>
                          <a:spcPct val="107000"/>
                        </a:lnSpc>
                        <a:spcAft>
                          <a:spcPts val="799"/>
                        </a:spcAft>
                      </a:pPr>
                      <a:r>
                        <a:rPr lang="pl-PL" sz="900" b="0" strike="noStrike" spc="-1">
                          <a:solidFill>
                            <a:srgbClr val="192F51"/>
                          </a:solidFill>
                          <a:latin typeface="Calibri"/>
                          <a:ea typeface="Times New Roman"/>
                        </a:rPr>
                        <a:t>342,0</a:t>
                      </a:r>
                      <a:endParaRPr lang="pl-PL" sz="9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6"/>
                  </a:ext>
                </a:extLst>
              </a:tr>
              <a:tr h="251640">
                <a:tc>
                  <a:txBody>
                    <a:bodyPr/>
                    <a:lstStyle/>
                    <a:p>
                      <a:pPr>
                        <a:lnSpc>
                          <a:spcPct val="107000"/>
                        </a:lnSpc>
                        <a:spcAft>
                          <a:spcPts val="799"/>
                        </a:spcAft>
                      </a:pPr>
                      <a:r>
                        <a:rPr lang="pl-PL" sz="800" b="1" i="1" strike="noStrike" spc="-1">
                          <a:solidFill>
                            <a:srgbClr val="000000"/>
                          </a:solidFill>
                          <a:latin typeface="Calibri"/>
                          <a:ea typeface="Times New Roman"/>
                        </a:rPr>
                        <a:t>POLSKA</a:t>
                      </a:r>
                      <a:endParaRPr lang="pl-PL" sz="8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1100" b="1" i="1" strike="noStrike" spc="-1">
                          <a:solidFill>
                            <a:srgbClr val="000000"/>
                          </a:solidFill>
                          <a:latin typeface="Calibri"/>
                          <a:ea typeface="Times New Roman"/>
                        </a:rPr>
                        <a:t>8 119,2</a:t>
                      </a:r>
                      <a:endParaRPr lang="pl-PL" sz="11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1100" b="1" i="1" strike="noStrike" spc="-1">
                          <a:solidFill>
                            <a:srgbClr val="000000"/>
                          </a:solidFill>
                          <a:latin typeface="Calibri"/>
                          <a:ea typeface="Times New Roman"/>
                        </a:rPr>
                        <a:t>1 896,2</a:t>
                      </a:r>
                      <a:endParaRPr lang="pl-PL" sz="11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1100" b="1" i="1" strike="noStrike" spc="-1">
                          <a:solidFill>
                            <a:srgbClr val="000000"/>
                          </a:solidFill>
                          <a:latin typeface="Calibri"/>
                          <a:ea typeface="Times New Roman"/>
                        </a:rPr>
                        <a:t>703,7</a:t>
                      </a:r>
                      <a:endParaRPr lang="pl-PL" sz="11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1100" b="1" i="1" strike="noStrike" spc="-1">
                          <a:solidFill>
                            <a:srgbClr val="000000"/>
                          </a:solidFill>
                          <a:latin typeface="Calibri"/>
                          <a:ea typeface="Times New Roman"/>
                        </a:rPr>
                        <a:t>529,7</a:t>
                      </a:r>
                      <a:endParaRPr lang="pl-PL" sz="11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1100" b="1" i="1" strike="noStrike" spc="-1">
                          <a:solidFill>
                            <a:srgbClr val="000000"/>
                          </a:solidFill>
                          <a:latin typeface="Calibri"/>
                          <a:ea typeface="Times New Roman"/>
                        </a:rPr>
                        <a:t>1 479,1</a:t>
                      </a:r>
                      <a:endParaRPr lang="pl-PL" sz="11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1100" b="1" i="1" strike="noStrike" spc="-1">
                          <a:solidFill>
                            <a:srgbClr val="000000"/>
                          </a:solidFill>
                          <a:latin typeface="Calibri"/>
                          <a:ea typeface="Times New Roman"/>
                        </a:rPr>
                        <a:t>602,7</a:t>
                      </a:r>
                      <a:endParaRPr lang="pl-PL" sz="11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1100" b="1" i="1" strike="noStrike" spc="-1">
                          <a:solidFill>
                            <a:srgbClr val="000000"/>
                          </a:solidFill>
                          <a:latin typeface="Calibri"/>
                          <a:ea typeface="Times New Roman"/>
                        </a:rPr>
                        <a:t>420,1</a:t>
                      </a:r>
                      <a:endParaRPr lang="pl-PL" sz="11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1100" b="1" i="1" strike="noStrike" spc="-1">
                          <a:solidFill>
                            <a:srgbClr val="000000"/>
                          </a:solidFill>
                          <a:latin typeface="Calibri"/>
                          <a:ea typeface="Times New Roman"/>
                        </a:rPr>
                        <a:t>249,4</a:t>
                      </a:r>
                      <a:endParaRPr lang="pl-PL" sz="11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1100" b="1" i="1" strike="noStrike" spc="-1">
                          <a:solidFill>
                            <a:srgbClr val="000000"/>
                          </a:solidFill>
                          <a:latin typeface="Calibri"/>
                          <a:ea typeface="Times New Roman"/>
                        </a:rPr>
                        <a:t>3 096,0</a:t>
                      </a:r>
                      <a:endParaRPr lang="pl-PL" sz="1100" b="0" strike="noStrike" spc="-1">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spcAft>
                          <a:spcPts val="799"/>
                        </a:spcAft>
                      </a:pPr>
                      <a:r>
                        <a:rPr lang="pl-PL" sz="1100" b="1" i="1" strike="noStrike" spc="-1" dirty="0">
                          <a:solidFill>
                            <a:srgbClr val="000000"/>
                          </a:solidFill>
                          <a:latin typeface="Calibri"/>
                          <a:ea typeface="Times New Roman"/>
                        </a:rPr>
                        <a:t>226,9</a:t>
                      </a:r>
                      <a:endParaRPr lang="pl-PL" sz="1100" b="0" strike="noStrike" spc="-1" dirty="0">
                        <a:solidFill>
                          <a:srgbClr val="000000"/>
                        </a:solidFill>
                        <a:latin typeface="Arial"/>
                      </a:endParaRPr>
                    </a:p>
                  </a:txBody>
                  <a:tcPr marL="44280" marR="44280" anchor="ct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7"/>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PlaceHolder 1"/>
          <p:cNvSpPr>
            <a:spLocks noGrp="1"/>
          </p:cNvSpPr>
          <p:nvPr>
            <p:ph type="title"/>
          </p:nvPr>
        </p:nvSpPr>
        <p:spPr>
          <a:xfrm>
            <a:off x="0" y="411480"/>
            <a:ext cx="3851640" cy="647640"/>
          </a:xfrm>
          <a:prstGeom prst="rect">
            <a:avLst/>
          </a:prstGeom>
          <a:noFill/>
          <a:ln w="0">
            <a:noFill/>
          </a:ln>
        </p:spPr>
        <p:txBody>
          <a:bodyPr numCol="1" spcCol="0" anchor="ctr">
            <a:noAutofit/>
          </a:bodyPr>
          <a:lstStyle/>
          <a:p>
            <a:pPr indent="0" algn="ctr">
              <a:lnSpc>
                <a:spcPct val="100000"/>
              </a:lnSpc>
              <a:buNone/>
            </a:pPr>
            <a:r>
              <a:rPr lang="pl-PL" sz="2800" b="0" strike="noStrike" spc="-1">
                <a:solidFill>
                  <a:srgbClr val="F2F2F2"/>
                </a:solidFill>
                <a:latin typeface="Lato Heavy"/>
                <a:ea typeface="Lato Heavy"/>
              </a:rPr>
              <a:t>MIASTA</a:t>
            </a:r>
            <a:endParaRPr lang="pl-PL" sz="2800" b="0" strike="noStrike" spc="-1">
              <a:solidFill>
                <a:srgbClr val="192F51"/>
              </a:solidFill>
              <a:latin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pole tekstowe 1"/>
          <p:cNvSpPr/>
          <p:nvPr/>
        </p:nvSpPr>
        <p:spPr>
          <a:xfrm>
            <a:off x="250920" y="627120"/>
            <a:ext cx="8424360" cy="2816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endParaRPr lang="pl-PL" sz="2400" b="0" strike="noStrike" spc="-1" dirty="0">
              <a:solidFill>
                <a:srgbClr val="000000"/>
              </a:solidFill>
              <a:latin typeface="Arial"/>
            </a:endParaRPr>
          </a:p>
          <a:p>
            <a:pPr algn="ctr">
              <a:lnSpc>
                <a:spcPct val="100000"/>
              </a:lnSpc>
            </a:pPr>
            <a:endParaRPr lang="pl-PL" sz="2400" b="0" strike="noStrike" spc="-1" dirty="0">
              <a:solidFill>
                <a:srgbClr val="000000"/>
              </a:solidFill>
              <a:latin typeface="Arial"/>
            </a:endParaRPr>
          </a:p>
          <a:p>
            <a:pPr algn="ctr">
              <a:lnSpc>
                <a:spcPct val="100000"/>
              </a:lnSpc>
            </a:pPr>
            <a:endParaRPr lang="pl-PL" sz="3200" b="0" strike="noStrike" spc="-1" dirty="0">
              <a:solidFill>
                <a:srgbClr val="000000"/>
              </a:solidFill>
              <a:latin typeface="Arial"/>
            </a:endParaRPr>
          </a:p>
          <a:p>
            <a:pPr algn="ctr">
              <a:lnSpc>
                <a:spcPct val="150000"/>
              </a:lnSpc>
            </a:pPr>
            <a:r>
              <a:rPr lang="pl-PL" sz="2200" b="1" strike="noStrike" spc="-1" dirty="0">
                <a:solidFill>
                  <a:srgbClr val="FF0000"/>
                </a:solidFill>
                <a:latin typeface="Lato Medium"/>
                <a:ea typeface="Lato Medium"/>
              </a:rPr>
              <a:t>DUŻE</a:t>
            </a:r>
            <a:endParaRPr lang="pl-PL" sz="2200" b="0" strike="noStrike" spc="-1" dirty="0">
              <a:solidFill>
                <a:srgbClr val="000000"/>
              </a:solidFill>
              <a:latin typeface="Arial"/>
            </a:endParaRPr>
          </a:p>
          <a:p>
            <a:pPr algn="ctr">
              <a:lnSpc>
                <a:spcPct val="150000"/>
              </a:lnSpc>
            </a:pPr>
            <a:r>
              <a:rPr lang="pl-PL" sz="2200" b="1" strike="noStrike" spc="-1" dirty="0">
                <a:solidFill>
                  <a:srgbClr val="FF0000"/>
                </a:solidFill>
                <a:latin typeface="Lato Medium"/>
                <a:ea typeface="Lato Medium"/>
              </a:rPr>
              <a:t>ŚREDNIE</a:t>
            </a:r>
            <a:endParaRPr lang="pl-PL" sz="2200" b="0" strike="noStrike" spc="-1" dirty="0">
              <a:solidFill>
                <a:srgbClr val="000000"/>
              </a:solidFill>
              <a:latin typeface="Arial"/>
            </a:endParaRPr>
          </a:p>
          <a:p>
            <a:pPr algn="ctr">
              <a:lnSpc>
                <a:spcPct val="150000"/>
              </a:lnSpc>
            </a:pPr>
            <a:r>
              <a:rPr lang="pl-PL" sz="2200" b="1" strike="noStrike" spc="-1" dirty="0">
                <a:solidFill>
                  <a:srgbClr val="FF0000"/>
                </a:solidFill>
                <a:latin typeface="Lato Medium"/>
                <a:ea typeface="Lato Medium"/>
              </a:rPr>
              <a:t>MAŁE</a:t>
            </a:r>
            <a:endParaRPr lang="pl-PL" sz="2200" b="0" strike="noStrike" spc="-1" dirty="0">
              <a:solidFill>
                <a:srgbClr val="000000"/>
              </a:solidFill>
              <a:latin typeface="Arial"/>
            </a:endParaRPr>
          </a:p>
        </p:txBody>
      </p:sp>
      <p:grpSp>
        <p:nvGrpSpPr>
          <p:cNvPr id="242" name="Grupa 12" descr="Grafika przedstawiająca punktury, które wskazują na miasta duże, miasta średnie oraz miasta małe. "/>
          <p:cNvGrpSpPr/>
          <p:nvPr/>
        </p:nvGrpSpPr>
        <p:grpSpPr>
          <a:xfrm>
            <a:off x="2842920" y="1635120"/>
            <a:ext cx="663840" cy="1584000"/>
            <a:chOff x="2842920" y="1635120"/>
            <a:chExt cx="663840" cy="1584000"/>
          </a:xfrm>
        </p:grpSpPr>
        <p:grpSp>
          <p:nvGrpSpPr>
            <p:cNvPr id="243" name="Grupa 11"/>
            <p:cNvGrpSpPr/>
            <p:nvPr/>
          </p:nvGrpSpPr>
          <p:grpSpPr>
            <a:xfrm>
              <a:off x="2842920" y="1635120"/>
              <a:ext cx="663840" cy="1584000"/>
              <a:chOff x="2842920" y="1635120"/>
              <a:chExt cx="663840" cy="1584000"/>
            </a:xfrm>
          </p:grpSpPr>
          <p:cxnSp>
            <p:nvCxnSpPr>
              <p:cNvPr id="244" name="Łącznik prosty 10"/>
              <p:cNvCxnSpPr/>
              <p:nvPr/>
            </p:nvCxnSpPr>
            <p:spPr>
              <a:xfrm flipH="1">
                <a:off x="2857320" y="1635120"/>
                <a:ext cx="649800" cy="360"/>
              </a:xfrm>
              <a:prstGeom prst="straightConnector1">
                <a:avLst/>
              </a:prstGeom>
              <a:ln w="12700">
                <a:solidFill>
                  <a:srgbClr val="FFFFFF">
                    <a:lumMod val="85000"/>
                  </a:srgbClr>
                </a:solidFill>
                <a:prstDash val="sysDot"/>
                <a:round/>
                <a:headEnd type="oval" w="med" len="med"/>
                <a:tailEnd type="triangle" w="med" len="med"/>
              </a:ln>
            </p:spPr>
          </p:cxnSp>
          <p:cxnSp>
            <p:nvCxnSpPr>
              <p:cNvPr id="245" name="Łącznik prosty 11"/>
              <p:cNvCxnSpPr/>
              <p:nvPr/>
            </p:nvCxnSpPr>
            <p:spPr>
              <a:xfrm>
                <a:off x="2842920" y="1635120"/>
                <a:ext cx="360" cy="1584360"/>
              </a:xfrm>
              <a:prstGeom prst="straightConnector1">
                <a:avLst/>
              </a:prstGeom>
              <a:ln w="12700">
                <a:solidFill>
                  <a:srgbClr val="FFFFFF">
                    <a:lumMod val="85000"/>
                  </a:srgbClr>
                </a:solidFill>
                <a:prstDash val="sysDot"/>
                <a:round/>
              </a:ln>
            </p:spPr>
          </p:cxnSp>
          <p:cxnSp>
            <p:nvCxnSpPr>
              <p:cNvPr id="246" name="Łącznik prosty 12"/>
              <p:cNvCxnSpPr/>
              <p:nvPr/>
            </p:nvCxnSpPr>
            <p:spPr>
              <a:xfrm flipH="1">
                <a:off x="2857320" y="2211120"/>
                <a:ext cx="649800" cy="360"/>
              </a:xfrm>
              <a:prstGeom prst="straightConnector1">
                <a:avLst/>
              </a:prstGeom>
              <a:ln w="12700">
                <a:solidFill>
                  <a:srgbClr val="FFFFFF">
                    <a:lumMod val="85000"/>
                  </a:srgbClr>
                </a:solidFill>
                <a:prstDash val="sysDot"/>
                <a:round/>
                <a:headEnd type="triangle" w="med" len="med"/>
                <a:tailEnd type="oval" w="med" len="med"/>
              </a:ln>
            </p:spPr>
          </p:cxnSp>
          <p:cxnSp>
            <p:nvCxnSpPr>
              <p:cNvPr id="247" name="Łącznik prosty 13"/>
              <p:cNvCxnSpPr/>
              <p:nvPr/>
            </p:nvCxnSpPr>
            <p:spPr>
              <a:xfrm flipH="1">
                <a:off x="2857320" y="2714400"/>
                <a:ext cx="649800" cy="360"/>
              </a:xfrm>
              <a:prstGeom prst="straightConnector1">
                <a:avLst/>
              </a:prstGeom>
              <a:ln w="12700">
                <a:solidFill>
                  <a:srgbClr val="FFFFFF">
                    <a:lumMod val="85000"/>
                  </a:srgbClr>
                </a:solidFill>
                <a:prstDash val="sysDot"/>
                <a:round/>
                <a:headEnd type="triangle" w="med" len="med"/>
                <a:tailEnd type="oval" w="med" len="med"/>
              </a:ln>
            </p:spPr>
          </p:cxnSp>
        </p:grpSp>
        <p:cxnSp>
          <p:nvCxnSpPr>
            <p:cNvPr id="248" name="Łącznik prosty 9"/>
            <p:cNvCxnSpPr/>
            <p:nvPr/>
          </p:nvCxnSpPr>
          <p:spPr>
            <a:xfrm flipH="1">
              <a:off x="2857320" y="3219120"/>
              <a:ext cx="649800" cy="360"/>
            </a:xfrm>
            <a:prstGeom prst="straightConnector1">
              <a:avLst/>
            </a:prstGeom>
            <a:ln w="12700">
              <a:solidFill>
                <a:srgbClr val="FFFFFF">
                  <a:lumMod val="85000"/>
                </a:srgbClr>
              </a:solidFill>
              <a:prstDash val="sysDot"/>
              <a:round/>
              <a:headEnd type="triangle" w="med" len="med"/>
              <a:tailEnd type="oval" w="med" len="med"/>
            </a:ln>
          </p:spPr>
        </p:cxnSp>
      </p:grpSp>
      <p:sp>
        <p:nvSpPr>
          <p:cNvPr id="2" name="Tytuł 1">
            <a:extLst>
              <a:ext uri="{FF2B5EF4-FFF2-40B4-BE49-F238E27FC236}">
                <a16:creationId xmlns:a16="http://schemas.microsoft.com/office/drawing/2014/main" id="{CE8CAA34-7DB1-442D-B841-6BAE96679022}"/>
              </a:ext>
            </a:extLst>
          </p:cNvPr>
          <p:cNvSpPr>
            <a:spLocks noGrp="1"/>
          </p:cNvSpPr>
          <p:nvPr>
            <p:ph type="title"/>
          </p:nvPr>
        </p:nvSpPr>
        <p:spPr>
          <a:xfrm>
            <a:off x="3779648" y="1522066"/>
            <a:ext cx="1654552" cy="443211"/>
          </a:xfrm>
        </p:spPr>
        <p:txBody>
          <a:bodyPr/>
          <a:lstStyle/>
          <a:p>
            <a:r>
              <a:rPr lang="pl-PL" sz="3200" b="1" dirty="0"/>
              <a:t>MIASTA</a:t>
            </a:r>
            <a:r>
              <a:rPr lang="pl-PL" sz="3200" b="1" dirty="0">
                <a:solidFill>
                  <a:schemeClr val="accent5"/>
                </a:solidFill>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PlaceHolder 1"/>
          <p:cNvSpPr>
            <a:spLocks noGrp="1"/>
          </p:cNvSpPr>
          <p:nvPr>
            <p:ph type="title"/>
          </p:nvPr>
        </p:nvSpPr>
        <p:spPr>
          <a:xfrm>
            <a:off x="1691640" y="1995840"/>
            <a:ext cx="7272360" cy="647640"/>
          </a:xfrm>
          <a:prstGeom prst="rect">
            <a:avLst/>
          </a:prstGeom>
          <a:noFill/>
          <a:ln w="0">
            <a:noFill/>
          </a:ln>
        </p:spPr>
        <p:txBody>
          <a:bodyPr numCol="1" spcCol="0" anchor="ctr">
            <a:noAutofit/>
          </a:bodyPr>
          <a:lstStyle/>
          <a:p>
            <a:pPr indent="0">
              <a:lnSpc>
                <a:spcPct val="100000"/>
              </a:lnSpc>
              <a:buNone/>
            </a:pPr>
            <a:r>
              <a:rPr lang="pl-PL" sz="2800" b="0" strike="noStrike" spc="-1">
                <a:solidFill>
                  <a:srgbClr val="003399"/>
                </a:solidFill>
                <a:latin typeface="Lato Heavy"/>
                <a:ea typeface="Lato Heavy"/>
              </a:rPr>
              <a:t>MIASTA DUŻE</a:t>
            </a:r>
            <a:endParaRPr lang="pl-PL" sz="2800" b="0" strike="noStrike" spc="-1">
              <a:solidFill>
                <a:srgbClr val="192F51"/>
              </a:solidFill>
              <a:latin typeface="Calibri"/>
            </a:endParaRPr>
          </a:p>
        </p:txBody>
      </p:sp>
      <p:sp>
        <p:nvSpPr>
          <p:cNvPr id="250" name="PlaceHolder 2"/>
          <p:cNvSpPr>
            <a:spLocks noGrp="1"/>
          </p:cNvSpPr>
          <p:nvPr>
            <p:ph type="subTitle"/>
          </p:nvPr>
        </p:nvSpPr>
        <p:spPr>
          <a:xfrm>
            <a:off x="1679040" y="3435840"/>
            <a:ext cx="4816440" cy="1314000"/>
          </a:xfrm>
          <a:prstGeom prst="rect">
            <a:avLst/>
          </a:prstGeom>
          <a:noFill/>
          <a:ln w="0">
            <a:noFill/>
          </a:ln>
        </p:spPr>
        <p:txBody>
          <a:bodyPr numCol="1" spcCol="0" anchor="t">
            <a:noAutofit/>
          </a:bodyPr>
          <a:lstStyle/>
          <a:p>
            <a:pPr indent="0" algn="ctr">
              <a:buNone/>
            </a:pPr>
            <a:endParaRPr lang="pl-PL" sz="1400" b="0" strike="noStrike" spc="-1">
              <a:solidFill>
                <a:srgbClr val="8C8F97"/>
              </a:solidFill>
              <a:latin typeface="Lato Medium"/>
              <a:ea typeface="Lato Medium"/>
            </a:endParaRPr>
          </a:p>
        </p:txBody>
      </p:sp>
      <p:sp>
        <p:nvSpPr>
          <p:cNvPr id="251" name="PlaceHolder 3"/>
          <p:cNvSpPr>
            <a:spLocks noGrp="1"/>
          </p:cNvSpPr>
          <p:nvPr>
            <p:ph/>
          </p:nvPr>
        </p:nvSpPr>
        <p:spPr>
          <a:xfrm>
            <a:off x="1676520" y="987480"/>
            <a:ext cx="3615840" cy="504720"/>
          </a:xfrm>
          <a:prstGeom prst="rect">
            <a:avLst/>
          </a:prstGeom>
          <a:noFill/>
          <a:ln w="0">
            <a:noFill/>
          </a:ln>
        </p:spPr>
        <p:txBody>
          <a:bodyPr numCol="1" spcCol="0" anchor="t">
            <a:noAutofit/>
          </a:bodyPr>
          <a:lstStyle/>
          <a:p>
            <a:pPr indent="0">
              <a:spcBef>
                <a:spcPts val="1417"/>
              </a:spcBef>
              <a:buNone/>
            </a:pPr>
            <a:endParaRPr lang="pl-PL" sz="1400" b="0" strike="noStrike" spc="-1">
              <a:solidFill>
                <a:srgbClr val="808080"/>
              </a:solidFill>
              <a:latin typeface="Lato Medium"/>
              <a:ea typeface="Lato Medium"/>
            </a:endParaRPr>
          </a:p>
        </p:txBody>
      </p:sp>
    </p:spTree>
  </p:cSld>
  <p:clrMapOvr>
    <a:masterClrMapping/>
  </p:clrMapOvr>
</p:sld>
</file>

<file path=ppt/theme/theme1.xml><?xml version="1.0" encoding="utf-8"?>
<a:theme xmlns:a="http://schemas.openxmlformats.org/drawingml/2006/main" name="Szablon_MFiPR">
  <a:themeElements>
    <a:clrScheme name="Niestandardowy 2">
      <a:dk1>
        <a:srgbClr val="192F51"/>
      </a:dk1>
      <a:lt1>
        <a:srgbClr val="FFFFFF"/>
      </a:lt1>
      <a:dk2>
        <a:srgbClr val="003399"/>
      </a:dk2>
      <a:lt2>
        <a:srgbClr val="0095D8"/>
      </a:lt2>
      <a:accent1>
        <a:srgbClr val="BCD5ED"/>
      </a:accent1>
      <a:accent2>
        <a:srgbClr val="E21D2C"/>
      </a:accent2>
      <a:accent3>
        <a:srgbClr val="898A8C"/>
      </a:accent3>
      <a:accent4>
        <a:srgbClr val="C6C7C8"/>
      </a:accent4>
      <a:accent5>
        <a:srgbClr val="FFFFFF"/>
      </a:accent5>
      <a:accent6>
        <a:srgbClr val="192F51"/>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zablon_MFiPR">
  <a:themeElements>
    <a:clrScheme name="Niestandardowy 2">
      <a:dk1>
        <a:srgbClr val="192F51"/>
      </a:dk1>
      <a:lt1>
        <a:srgbClr val="FFFFFF"/>
      </a:lt1>
      <a:dk2>
        <a:srgbClr val="003399"/>
      </a:dk2>
      <a:lt2>
        <a:srgbClr val="0095D8"/>
      </a:lt2>
      <a:accent1>
        <a:srgbClr val="BCD5ED"/>
      </a:accent1>
      <a:accent2>
        <a:srgbClr val="E21D2C"/>
      </a:accent2>
      <a:accent3>
        <a:srgbClr val="898A8C"/>
      </a:accent3>
      <a:accent4>
        <a:srgbClr val="C6C7C8"/>
      </a:accent4>
      <a:accent5>
        <a:srgbClr val="FFFFFF"/>
      </a:accent5>
      <a:accent6>
        <a:srgbClr val="192F51"/>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zablon_MFiPR">
  <a:themeElements>
    <a:clrScheme name="Niestandardowy 2">
      <a:dk1>
        <a:srgbClr val="192F51"/>
      </a:dk1>
      <a:lt1>
        <a:srgbClr val="FFFFFF"/>
      </a:lt1>
      <a:dk2>
        <a:srgbClr val="003399"/>
      </a:dk2>
      <a:lt2>
        <a:srgbClr val="0095D8"/>
      </a:lt2>
      <a:accent1>
        <a:srgbClr val="BCD5ED"/>
      </a:accent1>
      <a:accent2>
        <a:srgbClr val="E21D2C"/>
      </a:accent2>
      <a:accent3>
        <a:srgbClr val="898A8C"/>
      </a:accent3>
      <a:accent4>
        <a:srgbClr val="C6C7C8"/>
      </a:accent4>
      <a:accent5>
        <a:srgbClr val="FFFFFF"/>
      </a:accent5>
      <a:accent6>
        <a:srgbClr val="192F51"/>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zablon_MFiPR">
  <a:themeElements>
    <a:clrScheme name="Niestandardowy 2">
      <a:dk1>
        <a:srgbClr val="192F51"/>
      </a:dk1>
      <a:lt1>
        <a:srgbClr val="FFFFFF"/>
      </a:lt1>
      <a:dk2>
        <a:srgbClr val="003399"/>
      </a:dk2>
      <a:lt2>
        <a:srgbClr val="0095D8"/>
      </a:lt2>
      <a:accent1>
        <a:srgbClr val="BCD5ED"/>
      </a:accent1>
      <a:accent2>
        <a:srgbClr val="E21D2C"/>
      </a:accent2>
      <a:accent3>
        <a:srgbClr val="898A8C"/>
      </a:accent3>
      <a:accent4>
        <a:srgbClr val="C6C7C8"/>
      </a:accent4>
      <a:accent5>
        <a:srgbClr val="FFFFFF"/>
      </a:accent5>
      <a:accent6>
        <a:srgbClr val="192F51"/>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rgbClr val="FFFFFF">
              <a:lumMod val="75000"/>
            </a:srgbClr>
          </a:solidFill>
          <a:round/>
        </a:ln>
      </a:spPr>
      <a:bodyPr lIns="90000" tIns="45000" rIns="90000" bIns="45000" anchor="ctr">
        <a:noAutofit/>
      </a:bodyPr>
      <a:lstStyle>
        <a:defPPr algn="ctr">
          <a:lnSpc>
            <a:spcPct val="100000"/>
          </a:lnSpc>
          <a:defRPr sz="1800" b="0" strike="noStrike" spc="-1">
            <a:solidFill>
              <a:srgbClr val="BFBFBF"/>
            </a:solidFill>
            <a:latin typeface="Arial"/>
          </a:defRPr>
        </a:defPPr>
      </a:lstStyle>
      <a:style>
        <a:lnRef idx="2">
          <a:schemeClr val="accent1">
            <a:shade val="50000"/>
          </a:schemeClr>
        </a:lnRef>
        <a:fillRef idx="1">
          <a:schemeClr val="accent1"/>
        </a:fillRef>
        <a:effectRef idx="0">
          <a:schemeClr val="accent1"/>
        </a:effectRef>
        <a:fontRef idx="minor"/>
      </a:style>
    </a:spDef>
  </a:objectDefaults>
  <a:extraClrSchemeLst/>
</a:theme>
</file>

<file path=ppt/theme/theme5.xml><?xml version="1.0" encoding="utf-8"?>
<a:theme xmlns:a="http://schemas.openxmlformats.org/drawingml/2006/main" name="Szablon_MFiPR">
  <a:themeElements>
    <a:clrScheme name="Niestandardowy 2">
      <a:dk1>
        <a:srgbClr val="192F51"/>
      </a:dk1>
      <a:lt1>
        <a:srgbClr val="FFFFFF"/>
      </a:lt1>
      <a:dk2>
        <a:srgbClr val="003399"/>
      </a:dk2>
      <a:lt2>
        <a:srgbClr val="0095D8"/>
      </a:lt2>
      <a:accent1>
        <a:srgbClr val="BCD5ED"/>
      </a:accent1>
      <a:accent2>
        <a:srgbClr val="E21D2C"/>
      </a:accent2>
      <a:accent3>
        <a:srgbClr val="898A8C"/>
      </a:accent3>
      <a:accent4>
        <a:srgbClr val="C6C7C8"/>
      </a:accent4>
      <a:accent5>
        <a:srgbClr val="FFFFFF"/>
      </a:accent5>
      <a:accent6>
        <a:srgbClr val="192F51"/>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03399"/>
      </a:dk2>
      <a:lt2>
        <a:srgbClr val="0095D8"/>
      </a:lt2>
      <a:accent1>
        <a:srgbClr val="BCD5ED"/>
      </a:accent1>
      <a:accent2>
        <a:srgbClr val="E21D2C"/>
      </a:accent2>
      <a:accent3>
        <a:srgbClr val="898A8C"/>
      </a:accent3>
      <a:accent4>
        <a:srgbClr val="C6C7C8"/>
      </a:accent4>
      <a:accent5>
        <a:srgbClr val="FFFFFF"/>
      </a:accent5>
      <a:accent6>
        <a:srgbClr val="192F51"/>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8896</TotalTime>
  <Words>1172</Words>
  <Application>Microsoft Office PowerPoint</Application>
  <PresentationFormat>Pokaz na ekranie (16:9)</PresentationFormat>
  <Paragraphs>507</Paragraphs>
  <Slides>34</Slides>
  <Notes>33</Notes>
  <HiddenSlides>0</HiddenSlides>
  <MMClips>0</MMClips>
  <ScaleCrop>false</ScaleCrop>
  <HeadingPairs>
    <vt:vector size="8" baseType="variant">
      <vt:variant>
        <vt:lpstr>Używane czcionki</vt:lpstr>
      </vt:variant>
      <vt:variant>
        <vt:i4>9</vt:i4>
      </vt:variant>
      <vt:variant>
        <vt:lpstr>Motyw</vt:lpstr>
      </vt:variant>
      <vt:variant>
        <vt:i4>5</vt:i4>
      </vt:variant>
      <vt:variant>
        <vt:lpstr>Osadzone serwery OLE</vt:lpstr>
      </vt:variant>
      <vt:variant>
        <vt:i4>1</vt:i4>
      </vt:variant>
      <vt:variant>
        <vt:lpstr>Tytuły slajdów</vt:lpstr>
      </vt:variant>
      <vt:variant>
        <vt:i4>34</vt:i4>
      </vt:variant>
    </vt:vector>
  </HeadingPairs>
  <TitlesOfParts>
    <vt:vector size="49" baseType="lpstr">
      <vt:lpstr>Arial</vt:lpstr>
      <vt:lpstr>Arial Narrow</vt:lpstr>
      <vt:lpstr>Calibri</vt:lpstr>
      <vt:lpstr>DejaVu Sans</vt:lpstr>
      <vt:lpstr>Lato Heavy</vt:lpstr>
      <vt:lpstr>Lato Medium</vt:lpstr>
      <vt:lpstr>Symbol</vt:lpstr>
      <vt:lpstr>Times New Roman</vt:lpstr>
      <vt:lpstr>Wingdings</vt:lpstr>
      <vt:lpstr>Szablon_MFiPR</vt:lpstr>
      <vt:lpstr>Szablon_MFiPR</vt:lpstr>
      <vt:lpstr>Szablon_MFiPR</vt:lpstr>
      <vt:lpstr>Szablon_MFiPR</vt:lpstr>
      <vt:lpstr>Szablon_MFiPR</vt:lpstr>
      <vt:lpstr>Microsoft Excel Chart</vt:lpstr>
      <vt:lpstr>Polityka spójności jako czynnik wzmacniający  potencjały rozwojowe województwa podkarpackiego</vt:lpstr>
      <vt:lpstr>Analiza terytorialna wykorzystania  funduszy polityki spójności 2014-2020</vt:lpstr>
      <vt:lpstr>WOJEWÓDZTWA</vt:lpstr>
      <vt:lpstr>Wartość dofinansowania ze środków polityki spójności </vt:lpstr>
      <vt:lpstr>Wartość dofinansowania ze środków polityki spójności. </vt:lpstr>
      <vt:lpstr>Wartość dofinansowania per capita ze środków polityki spójności </vt:lpstr>
      <vt:lpstr>MIASTA</vt:lpstr>
      <vt:lpstr>MIASTA.</vt:lpstr>
      <vt:lpstr>MIASTA DUŻE</vt:lpstr>
      <vt:lpstr>Wartość dofinansowania ze środków polityki spójności.. </vt:lpstr>
      <vt:lpstr>MIASTA ŚREDNIE</vt:lpstr>
      <vt:lpstr>Wartość dofinansowania ze środków polityki spójności… </vt:lpstr>
      <vt:lpstr>MIASTA MAŁE</vt:lpstr>
      <vt:lpstr>Wartość dofinansowania ze środków polityki spójności…. </vt:lpstr>
      <vt:lpstr>Obszary wsparcia wg wartości dofinansowania ze środków polityki spójności</vt:lpstr>
      <vt:lpstr>OBSZARY STRATEGICZNEJ INTERWENCJI</vt:lpstr>
      <vt:lpstr>OBSZARY STRATEGICZNEJ INTERWENCJI.</vt:lpstr>
      <vt:lpstr>MIASTA ŚREDNIE TRACĄCE FUNKCJE SPOŁ.-GOSP.</vt:lpstr>
      <vt:lpstr>OSI</vt:lpstr>
      <vt:lpstr>Wartość dofinansowania ze środków polityki spójności</vt:lpstr>
      <vt:lpstr>Obszary wsparcia wg wartości dofinansowania ze środków polityki spójności.</vt:lpstr>
      <vt:lpstr>GMINY ZAGROŻONE TRWAŁĄ MARGINALIZACJĄ</vt:lpstr>
      <vt:lpstr>OSI.</vt:lpstr>
      <vt:lpstr>Wartość dofinansowania ze środków polityki spójności.</vt:lpstr>
      <vt:lpstr>Obszary wsparcia wg wartości dofinansowania ze środków polityki spójności..</vt:lpstr>
      <vt:lpstr>Wpływ funduszy europejskich  na rozwój społeczno-gospodarczy  województwa podkarpackiego</vt:lpstr>
      <vt:lpstr>Diagram</vt:lpstr>
      <vt:lpstr>Wsparcie w ramach polityki spójności w województwach w latach 2004-2021</vt:lpstr>
      <vt:lpstr>Wpływ polityki spójności na poziom PKB per capita (w PPS)  w województwach w relacji do UE-27 w latach 2004-2021</vt:lpstr>
      <vt:lpstr>Wpływ polityki spójności na wzrost realny PKB w województwach w relacji do UE-27 w latach 2004-2021</vt:lpstr>
      <vt:lpstr>Wpływ polityki spójności na wskaźnik zatrudnienia osób 20-64  w województwach w latach w latach 2004-2021</vt:lpstr>
      <vt:lpstr>Wpływ polityki spójności na stopę bezrobocia osób w wieku 15+  w województwach w latach 2004-2021</vt:lpstr>
      <vt:lpstr>Broszura o wpływie funduszy europejskich</vt:lpstr>
      <vt:lpstr>Dziękuję za uwagę</vt:lpstr>
    </vt:vector>
  </TitlesOfParts>
  <Company>MRR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Polityka spójności jako czynnik wzmacniający </dc:title>
  <dc:subject/>
  <dc:creator>MRR</dc:creator>
  <dc:description/>
  <cp:lastModifiedBy>Wojturski Konrad</cp:lastModifiedBy>
  <cp:revision>846</cp:revision>
  <cp:lastPrinted>2023-07-04T11:38:18Z</cp:lastPrinted>
  <dcterms:created xsi:type="dcterms:W3CDTF">2019-01-23T09:06:18Z</dcterms:created>
  <dcterms:modified xsi:type="dcterms:W3CDTF">2024-01-15T14:26:45Z</dcterms:modified>
  <dc:language>pl-PL</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33</vt:i4>
  </property>
  <property fmtid="{D5CDD505-2E9C-101B-9397-08002B2CF9AE}" pid="3" name="PresentationFormat">
    <vt:lpwstr>Pokaz na ekranie (16:9)</vt:lpwstr>
  </property>
  <property fmtid="{D5CDD505-2E9C-101B-9397-08002B2CF9AE}" pid="4" name="Slides">
    <vt:i4>34</vt:i4>
  </property>
</Properties>
</file>